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4" r:id="rId4"/>
  </p:sldMasterIdLst>
  <p:notesMasterIdLst>
    <p:notesMasterId r:id="rId7"/>
  </p:notesMasterIdLst>
  <p:handoutMasterIdLst>
    <p:handoutMasterId r:id="rId8"/>
  </p:handoutMasterIdLst>
  <p:sldIdLst>
    <p:sldId id="291" r:id="rId5"/>
    <p:sldId id="290" r:id="rId6"/>
  </p:sldIdLst>
  <p:sldSz cx="9144000" cy="6858000" type="screen4x3"/>
  <p:notesSz cx="6808788" cy="9940925"/>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302949-B4DC-46FD-BF81-B95D7F57DAD5}" v="3" dt="2023-01-10T08:55:42.668"/>
    <p1510:client id="{50669B6E-8350-457E-B499-CF0E2AD09945}" v="1" dt="2023-01-10T14:56:05.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7" autoAdjust="0"/>
    <p:restoredTop sz="84409" autoAdjust="0"/>
  </p:normalViewPr>
  <p:slideViewPr>
    <p:cSldViewPr snapToGrid="0" snapToObjects="1">
      <p:cViewPr varScale="1">
        <p:scale>
          <a:sx n="96" d="100"/>
          <a:sy n="96" d="100"/>
        </p:scale>
        <p:origin x="2130"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BC0D1B9A-310B-4024-986E-B1568556A957}" type="datetimeFigureOut">
              <a:rPr lang="en-GB" smtClean="0"/>
              <a:t>10/01/2023</a:t>
            </a:fld>
            <a:endParaRPr lang="en-GB"/>
          </a:p>
        </p:txBody>
      </p:sp>
      <p:sp>
        <p:nvSpPr>
          <p:cNvPr id="4" name="Footer Placehold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DBBF1C25-153B-42E2-BECE-03B4EE12718C}" type="slidenum">
              <a:rPr lang="en-GB" smtClean="0"/>
              <a:t>‹#›</a:t>
            </a:fld>
            <a:endParaRPr lang="en-GB"/>
          </a:p>
        </p:txBody>
      </p:sp>
    </p:spTree>
    <p:extLst>
      <p:ext uri="{BB962C8B-B14F-4D97-AF65-F5344CB8AC3E}">
        <p14:creationId xmlns:p14="http://schemas.microsoft.com/office/powerpoint/2010/main" val="1623447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0C0F761F-228E-4C76-991D-8BF6491E7FA7}" type="datetimeFigureOut">
              <a:rPr lang="en-GB" smtClean="0"/>
              <a:t>10/01/2023</a:t>
            </a:fld>
            <a:endParaRPr lang="en-GB"/>
          </a:p>
        </p:txBody>
      </p:sp>
      <p:sp>
        <p:nvSpPr>
          <p:cNvPr id="4" name="Slide Image Placeholder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09A23DD9-38E1-4948-9B01-692ED5A63CCD}" type="slidenum">
              <a:rPr lang="en-GB" smtClean="0"/>
              <a:t>‹#›</a:t>
            </a:fld>
            <a:endParaRPr lang="en-GB"/>
          </a:p>
        </p:txBody>
      </p:sp>
    </p:spTree>
    <p:extLst>
      <p:ext uri="{BB962C8B-B14F-4D97-AF65-F5344CB8AC3E}">
        <p14:creationId xmlns:p14="http://schemas.microsoft.com/office/powerpoint/2010/main" val="2151743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1F697-14F6-7047-9F08-B022F7433D59}"/>
              </a:ext>
            </a:extLst>
          </p:cNvPr>
          <p:cNvSpPr>
            <a:spLocks noGrp="1"/>
          </p:cNvSpPr>
          <p:nvPr>
            <p:ph type="ctrTitle"/>
          </p:nvPr>
        </p:nvSpPr>
        <p:spPr>
          <a:xfrm>
            <a:off x="1253836" y="2263468"/>
            <a:ext cx="6747164" cy="1246495"/>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B3986B83-8E92-A247-BEE4-05B8A7033FC0}"/>
              </a:ext>
            </a:extLst>
          </p:cNvPr>
          <p:cNvSpPr>
            <a:spLocks noGrp="1"/>
          </p:cNvSpPr>
          <p:nvPr>
            <p:ph type="subTitle" idx="1"/>
          </p:nvPr>
        </p:nvSpPr>
        <p:spPr>
          <a:xfrm>
            <a:off x="1253836" y="3602038"/>
            <a:ext cx="6747164"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Tree>
    <p:extLst>
      <p:ext uri="{BB962C8B-B14F-4D97-AF65-F5344CB8AC3E}">
        <p14:creationId xmlns:p14="http://schemas.microsoft.com/office/powerpoint/2010/main" val="336711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8702A-16AB-6349-B343-36D26B101D26}"/>
              </a:ext>
            </a:extLst>
          </p:cNvPr>
          <p:cNvSpPr>
            <a:spLocks noGrp="1"/>
          </p:cNvSpPr>
          <p:nvPr>
            <p:ph type="title"/>
          </p:nvPr>
        </p:nvSpPr>
        <p:spPr>
          <a:xfrm>
            <a:off x="1302328" y="1214868"/>
            <a:ext cx="7213022" cy="41549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A89B78-4E50-E245-ABE2-21CC99507C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ADCDCD-8683-9F45-9E26-B73447DFF8AE}"/>
              </a:ext>
            </a:extLst>
          </p:cNvPr>
          <p:cNvSpPr>
            <a:spLocks noGrp="1"/>
          </p:cNvSpPr>
          <p:nvPr>
            <p:ph type="dt" sz="half" idx="10"/>
          </p:nvPr>
        </p:nvSpPr>
        <p:spPr>
          <a:xfrm>
            <a:off x="7884042" y="6311901"/>
            <a:ext cx="631308" cy="365125"/>
          </a:xfrm>
          <a:prstGeom prst="rect">
            <a:avLst/>
          </a:prstGeom>
        </p:spPr>
        <p:txBody>
          <a:bodyPr/>
          <a:lstStyle/>
          <a:p>
            <a:fld id="{E733F547-3E62-DC4A-A97F-376384D3274D}" type="datetimeFigureOut">
              <a:rPr lang="en-US" smtClean="0"/>
              <a:t>1/10/2023</a:t>
            </a:fld>
            <a:endParaRPr lang="en-US"/>
          </a:p>
        </p:txBody>
      </p:sp>
    </p:spTree>
    <p:extLst>
      <p:ext uri="{BB962C8B-B14F-4D97-AF65-F5344CB8AC3E}">
        <p14:creationId xmlns:p14="http://schemas.microsoft.com/office/powerpoint/2010/main" val="327039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9A9609-F002-D449-8190-0AAA89251B76}"/>
              </a:ext>
            </a:extLst>
          </p:cNvPr>
          <p:cNvSpPr>
            <a:spLocks noGrp="1"/>
          </p:cNvSpPr>
          <p:nvPr>
            <p:ph type="title" orient="vert"/>
          </p:nvPr>
        </p:nvSpPr>
        <p:spPr>
          <a:xfrm>
            <a:off x="6968608" y="1690255"/>
            <a:ext cx="1121809" cy="448670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42DE4F-626B-C34C-B5B7-55BEEC55C765}"/>
              </a:ext>
            </a:extLst>
          </p:cNvPr>
          <p:cNvSpPr>
            <a:spLocks noGrp="1"/>
          </p:cNvSpPr>
          <p:nvPr>
            <p:ph type="body" orient="vert" idx="1"/>
          </p:nvPr>
        </p:nvSpPr>
        <p:spPr>
          <a:xfrm>
            <a:off x="1253836" y="365125"/>
            <a:ext cx="517553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AD5E006-1C48-C44F-908B-F13859C13AEE}"/>
              </a:ext>
            </a:extLst>
          </p:cNvPr>
          <p:cNvSpPr>
            <a:spLocks noGrp="1"/>
          </p:cNvSpPr>
          <p:nvPr>
            <p:ph type="ftr" sz="quarter" idx="11"/>
          </p:nvPr>
        </p:nvSpPr>
        <p:spPr>
          <a:xfrm>
            <a:off x="1253836" y="6356351"/>
            <a:ext cx="4861214"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AD8A38D-EABB-BB40-B770-6998566E36D0}"/>
              </a:ext>
            </a:extLst>
          </p:cNvPr>
          <p:cNvSpPr>
            <a:spLocks noGrp="1"/>
          </p:cNvSpPr>
          <p:nvPr>
            <p:ph type="sldNum" sz="quarter" idx="12"/>
          </p:nvPr>
        </p:nvSpPr>
        <p:spPr>
          <a:xfrm>
            <a:off x="6457950" y="6356351"/>
            <a:ext cx="2057400" cy="365125"/>
          </a:xfrm>
          <a:prstGeom prst="rect">
            <a:avLst/>
          </a:prstGeom>
        </p:spPr>
        <p:txBody>
          <a:bodyPr/>
          <a:lstStyle/>
          <a:p>
            <a:fld id="{D8C43F7E-7BF6-8D43-A74E-5A009D36F25E}" type="slidenum">
              <a:rPr lang="en-US" smtClean="0"/>
              <a:t>‹#›</a:t>
            </a:fld>
            <a:endParaRPr lang="en-US"/>
          </a:p>
        </p:txBody>
      </p:sp>
    </p:spTree>
    <p:extLst>
      <p:ext uri="{BB962C8B-B14F-4D97-AF65-F5344CB8AC3E}">
        <p14:creationId xmlns:p14="http://schemas.microsoft.com/office/powerpoint/2010/main" val="4156086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78B43-14F3-204E-943C-1A43AD3C5963}"/>
              </a:ext>
            </a:extLst>
          </p:cNvPr>
          <p:cNvSpPr>
            <a:spLocks noGrp="1"/>
          </p:cNvSpPr>
          <p:nvPr>
            <p:ph type="title"/>
          </p:nvPr>
        </p:nvSpPr>
        <p:spPr>
          <a:xfrm>
            <a:off x="1253837" y="790429"/>
            <a:ext cx="5290503" cy="492568"/>
          </a:xfrm>
          <a:solidFill>
            <a:schemeClr val="bg1"/>
          </a:solidFill>
        </p:spPr>
        <p:txBody>
          <a:bodyPr lIns="288000" tIns="0" rIns="288000" bIns="0">
            <a:normAutofit/>
          </a:bodyPr>
          <a:lstStyle>
            <a:lvl1pPr>
              <a:defRPr sz="2400" b="1" i="0">
                <a:latin typeface="Titillium Bd" pitchFamily="2" charset="77"/>
              </a:defRPr>
            </a:lvl1pPr>
          </a:lstStyle>
          <a:p>
            <a:r>
              <a:rPr lang="en-US"/>
              <a:t>Click to edit Master title style</a:t>
            </a:r>
          </a:p>
        </p:txBody>
      </p:sp>
    </p:spTree>
    <p:extLst>
      <p:ext uri="{BB962C8B-B14F-4D97-AF65-F5344CB8AC3E}">
        <p14:creationId xmlns:p14="http://schemas.microsoft.com/office/powerpoint/2010/main" val="208689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F0895-2E44-4746-96AE-8E97AD5D21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6E5C7-4E6F-E746-A92C-EC3BB4BAEB1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582ECE3-D448-8846-AA70-BFB28946EFF8}"/>
              </a:ext>
            </a:extLst>
          </p:cNvPr>
          <p:cNvSpPr>
            <a:spLocks noGrp="1"/>
          </p:cNvSpPr>
          <p:nvPr>
            <p:ph type="dt" sz="half" idx="10"/>
          </p:nvPr>
        </p:nvSpPr>
        <p:spPr>
          <a:xfrm>
            <a:off x="628650" y="6356351"/>
            <a:ext cx="2057400" cy="365125"/>
          </a:xfrm>
          <a:prstGeom prst="rect">
            <a:avLst/>
          </a:prstGeom>
        </p:spPr>
        <p:txBody>
          <a:bodyPr/>
          <a:lstStyle/>
          <a:p>
            <a:fld id="{E733F547-3E62-DC4A-A97F-376384D3274D}" type="datetimeFigureOut">
              <a:rPr lang="en-US" smtClean="0"/>
              <a:t>1/10/2023</a:t>
            </a:fld>
            <a:endParaRPr lang="en-US" dirty="0"/>
          </a:p>
        </p:txBody>
      </p:sp>
      <p:sp>
        <p:nvSpPr>
          <p:cNvPr id="5" name="Footer Placeholder 4">
            <a:extLst>
              <a:ext uri="{FF2B5EF4-FFF2-40B4-BE49-F238E27FC236}">
                <a16:creationId xmlns:a16="http://schemas.microsoft.com/office/drawing/2014/main" id="{5ADFC972-5BAA-7B4B-8467-7F83F11D3176}"/>
              </a:ext>
            </a:extLst>
          </p:cNvPr>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EB2820B-B64B-C34B-A3F7-412F5EDFE12D}"/>
              </a:ext>
            </a:extLst>
          </p:cNvPr>
          <p:cNvSpPr>
            <a:spLocks noGrp="1"/>
          </p:cNvSpPr>
          <p:nvPr>
            <p:ph type="sldNum" sz="quarter" idx="12"/>
          </p:nvPr>
        </p:nvSpPr>
        <p:spPr>
          <a:xfrm>
            <a:off x="6457950" y="6356351"/>
            <a:ext cx="2057400" cy="365125"/>
          </a:xfrm>
          <a:prstGeom prst="rect">
            <a:avLst/>
          </a:prstGeom>
        </p:spPr>
        <p:txBody>
          <a:bodyPr/>
          <a:lstStyle/>
          <a:p>
            <a:fld id="{D8C43F7E-7BF6-8D43-A74E-5A009D36F25E}" type="slidenum">
              <a:rPr lang="en-US" smtClean="0"/>
              <a:t>‹#›</a:t>
            </a:fld>
            <a:endParaRPr lang="en-US" dirty="0"/>
          </a:p>
        </p:txBody>
      </p:sp>
    </p:spTree>
    <p:extLst>
      <p:ext uri="{BB962C8B-B14F-4D97-AF65-F5344CB8AC3E}">
        <p14:creationId xmlns:p14="http://schemas.microsoft.com/office/powerpoint/2010/main" val="316764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F8EE3-7D45-1545-A500-952EA8A4AC5B}"/>
              </a:ext>
            </a:extLst>
          </p:cNvPr>
          <p:cNvSpPr>
            <a:spLocks noGrp="1"/>
          </p:cNvSpPr>
          <p:nvPr>
            <p:ph type="title"/>
          </p:nvPr>
        </p:nvSpPr>
        <p:spPr>
          <a:xfrm>
            <a:off x="1253837" y="2069085"/>
            <a:ext cx="7256751" cy="415498"/>
          </a:xfrm>
        </p:spPr>
        <p:txBody>
          <a:bodyPr anchor="b"/>
          <a:lstStyle>
            <a:lvl1pPr>
              <a:defRPr sz="30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F9C7224-9324-2046-B2AA-B0ED645653EB}"/>
              </a:ext>
            </a:extLst>
          </p:cNvPr>
          <p:cNvSpPr>
            <a:spLocks noGrp="1"/>
          </p:cNvSpPr>
          <p:nvPr>
            <p:ph type="body" idx="1"/>
          </p:nvPr>
        </p:nvSpPr>
        <p:spPr>
          <a:xfrm>
            <a:off x="1253837" y="2632365"/>
            <a:ext cx="7256751" cy="345728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5401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968A8-36FB-AF42-8C9A-B238D09E4268}"/>
              </a:ext>
            </a:extLst>
          </p:cNvPr>
          <p:cNvSpPr>
            <a:spLocks noGrp="1"/>
          </p:cNvSpPr>
          <p:nvPr>
            <p:ph type="title"/>
          </p:nvPr>
        </p:nvSpPr>
        <p:spPr>
          <a:xfrm>
            <a:off x="1302327" y="1177706"/>
            <a:ext cx="7213023" cy="41549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F2535B3-D077-9541-A161-DA8894929424}"/>
              </a:ext>
            </a:extLst>
          </p:cNvPr>
          <p:cNvSpPr>
            <a:spLocks noGrp="1"/>
          </p:cNvSpPr>
          <p:nvPr>
            <p:ph sz="half" idx="1"/>
          </p:nvPr>
        </p:nvSpPr>
        <p:spPr>
          <a:xfrm>
            <a:off x="1302327" y="1825625"/>
            <a:ext cx="321252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D4FAC2-332C-E44A-A587-47224E093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383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0772-47F3-574F-94F7-43C417ABBDC5}"/>
              </a:ext>
            </a:extLst>
          </p:cNvPr>
          <p:cNvSpPr>
            <a:spLocks noGrp="1"/>
          </p:cNvSpPr>
          <p:nvPr>
            <p:ph type="title"/>
          </p:nvPr>
        </p:nvSpPr>
        <p:spPr>
          <a:xfrm>
            <a:off x="1253836" y="820158"/>
            <a:ext cx="7262705" cy="415498"/>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E78963-2EA3-CB41-A650-898092C0198A}"/>
              </a:ext>
            </a:extLst>
          </p:cNvPr>
          <p:cNvSpPr>
            <a:spLocks noGrp="1"/>
          </p:cNvSpPr>
          <p:nvPr>
            <p:ph type="body" idx="1"/>
          </p:nvPr>
        </p:nvSpPr>
        <p:spPr>
          <a:xfrm>
            <a:off x="1253837" y="1681163"/>
            <a:ext cx="324434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C58D009-4475-C84D-AFFE-F0B4CF6A14DF}"/>
              </a:ext>
            </a:extLst>
          </p:cNvPr>
          <p:cNvSpPr>
            <a:spLocks noGrp="1"/>
          </p:cNvSpPr>
          <p:nvPr>
            <p:ph sz="half" idx="2"/>
          </p:nvPr>
        </p:nvSpPr>
        <p:spPr>
          <a:xfrm>
            <a:off x="1253837" y="2505075"/>
            <a:ext cx="324434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5062FB-B868-6345-AE5D-77DF01C9C22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214B9-0B24-3541-8F2D-D6D6DD09176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3564D-BC8D-A743-B993-BC141B170B9D}"/>
              </a:ext>
            </a:extLst>
          </p:cNvPr>
          <p:cNvSpPr>
            <a:spLocks noGrp="1"/>
          </p:cNvSpPr>
          <p:nvPr>
            <p:ph type="title"/>
          </p:nvPr>
        </p:nvSpPr>
        <p:spPr>
          <a:xfrm>
            <a:off x="1302327" y="1177706"/>
            <a:ext cx="7213023" cy="415498"/>
          </a:xfrm>
        </p:spPr>
        <p:txBody>
          <a:bodyPr/>
          <a:lstStyle/>
          <a:p>
            <a:r>
              <a:rPr lang="en-US"/>
              <a:t>Click to edit Master title style</a:t>
            </a:r>
          </a:p>
        </p:txBody>
      </p:sp>
      <p:sp>
        <p:nvSpPr>
          <p:cNvPr id="4" name="Footer Placeholder 3">
            <a:extLst>
              <a:ext uri="{FF2B5EF4-FFF2-40B4-BE49-F238E27FC236}">
                <a16:creationId xmlns:a16="http://schemas.microsoft.com/office/drawing/2014/main" id="{69C7682A-DDAB-304B-AB58-30CB00DAE3F7}"/>
              </a:ext>
            </a:extLst>
          </p:cNvPr>
          <p:cNvSpPr>
            <a:spLocks noGrp="1"/>
          </p:cNvSpPr>
          <p:nvPr>
            <p:ph type="ftr" sz="quarter" idx="11"/>
          </p:nvPr>
        </p:nvSpPr>
        <p:spPr>
          <a:xfrm>
            <a:off x="1302327" y="6356351"/>
            <a:ext cx="4812723" cy="365125"/>
          </a:xfrm>
          <a:prstGeom prst="rect">
            <a:avLst/>
          </a:prstGeom>
        </p:spPr>
        <p:txBody>
          <a:bodyPr/>
          <a:lstStyle/>
          <a:p>
            <a:endParaRPr lang="en-US" dirty="0"/>
          </a:p>
        </p:txBody>
      </p:sp>
    </p:spTree>
    <p:extLst>
      <p:ext uri="{BB962C8B-B14F-4D97-AF65-F5344CB8AC3E}">
        <p14:creationId xmlns:p14="http://schemas.microsoft.com/office/powerpoint/2010/main" val="417666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6D8FE64-EB4F-3E4A-8F97-1BBCCB70FEFC}"/>
              </a:ext>
            </a:extLst>
          </p:cNvPr>
          <p:cNvSpPr>
            <a:spLocks noGrp="1"/>
          </p:cNvSpPr>
          <p:nvPr>
            <p:ph type="ftr" sz="quarter" idx="11"/>
          </p:nvPr>
        </p:nvSpPr>
        <p:spPr>
          <a:xfrm>
            <a:off x="1253836" y="6356351"/>
            <a:ext cx="4861214" cy="365125"/>
          </a:xfrm>
          <a:prstGeom prst="rect">
            <a:avLst/>
          </a:prstGeom>
        </p:spPr>
        <p:txBody>
          <a:bodyPr/>
          <a:lstStyle/>
          <a:p>
            <a:endParaRPr lang="en-US" dirty="0"/>
          </a:p>
        </p:txBody>
      </p:sp>
    </p:spTree>
    <p:extLst>
      <p:ext uri="{BB962C8B-B14F-4D97-AF65-F5344CB8AC3E}">
        <p14:creationId xmlns:p14="http://schemas.microsoft.com/office/powerpoint/2010/main" val="169536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B3376-5F3B-194A-9D14-307C8157E32A}"/>
              </a:ext>
            </a:extLst>
          </p:cNvPr>
          <p:cNvSpPr>
            <a:spLocks noGrp="1"/>
          </p:cNvSpPr>
          <p:nvPr>
            <p:ph type="title"/>
          </p:nvPr>
        </p:nvSpPr>
        <p:spPr>
          <a:xfrm>
            <a:off x="1184564" y="1060204"/>
            <a:ext cx="2394455" cy="997196"/>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6D6A365-AA04-4F48-B41F-2184B0C1B9C7}"/>
              </a:ext>
            </a:extLst>
          </p:cNvPr>
          <p:cNvSpPr>
            <a:spLocks noGrp="1"/>
          </p:cNvSpPr>
          <p:nvPr>
            <p:ph idx="1"/>
          </p:nvPr>
        </p:nvSpPr>
        <p:spPr>
          <a:xfrm>
            <a:off x="3887391" y="1256146"/>
            <a:ext cx="4629150" cy="460490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ED4943-183A-3A4A-92A1-EAF5C6BBC55C}"/>
              </a:ext>
            </a:extLst>
          </p:cNvPr>
          <p:cNvSpPr>
            <a:spLocks noGrp="1"/>
          </p:cNvSpPr>
          <p:nvPr>
            <p:ph type="body" sz="half" idx="2"/>
          </p:nvPr>
        </p:nvSpPr>
        <p:spPr>
          <a:xfrm>
            <a:off x="1184564" y="2057400"/>
            <a:ext cx="239445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15067EF9-E848-0648-BA85-2084BE80055D}"/>
              </a:ext>
            </a:extLst>
          </p:cNvPr>
          <p:cNvSpPr>
            <a:spLocks noGrp="1"/>
          </p:cNvSpPr>
          <p:nvPr>
            <p:ph type="ftr" sz="quarter" idx="11"/>
          </p:nvPr>
        </p:nvSpPr>
        <p:spPr>
          <a:xfrm>
            <a:off x="1184563" y="6356351"/>
            <a:ext cx="4930487" cy="365125"/>
          </a:xfrm>
          <a:prstGeom prst="rect">
            <a:avLst/>
          </a:prstGeom>
        </p:spPr>
        <p:txBody>
          <a:bodyPr/>
          <a:lstStyle/>
          <a:p>
            <a:endParaRPr lang="en-US"/>
          </a:p>
        </p:txBody>
      </p:sp>
    </p:spTree>
    <p:extLst>
      <p:ext uri="{BB962C8B-B14F-4D97-AF65-F5344CB8AC3E}">
        <p14:creationId xmlns:p14="http://schemas.microsoft.com/office/powerpoint/2010/main" val="68013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EA7F-6297-5848-BD38-4575782E2301}"/>
              </a:ext>
            </a:extLst>
          </p:cNvPr>
          <p:cNvSpPr>
            <a:spLocks noGrp="1"/>
          </p:cNvSpPr>
          <p:nvPr>
            <p:ph type="title"/>
          </p:nvPr>
        </p:nvSpPr>
        <p:spPr>
          <a:xfrm>
            <a:off x="1184564" y="1060204"/>
            <a:ext cx="2394455" cy="997196"/>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E6CDDD9-0BA2-9B43-BEE0-886756375BC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4" name="Text Placeholder 3">
            <a:extLst>
              <a:ext uri="{FF2B5EF4-FFF2-40B4-BE49-F238E27FC236}">
                <a16:creationId xmlns:a16="http://schemas.microsoft.com/office/drawing/2014/main" id="{AB1A4B49-1511-ED42-8FB7-9898F75BAC26}"/>
              </a:ext>
            </a:extLst>
          </p:cNvPr>
          <p:cNvSpPr>
            <a:spLocks noGrp="1"/>
          </p:cNvSpPr>
          <p:nvPr>
            <p:ph type="body" sz="half" idx="2"/>
          </p:nvPr>
        </p:nvSpPr>
        <p:spPr>
          <a:xfrm>
            <a:off x="1184564" y="2057400"/>
            <a:ext cx="239445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EBE39295-3B4E-1847-A5BF-9EDDA3063911}"/>
              </a:ext>
            </a:extLst>
          </p:cNvPr>
          <p:cNvSpPr>
            <a:spLocks noGrp="1"/>
          </p:cNvSpPr>
          <p:nvPr>
            <p:ph type="ftr" sz="quarter" idx="11"/>
          </p:nvPr>
        </p:nvSpPr>
        <p:spPr>
          <a:xfrm>
            <a:off x="1184563" y="6356351"/>
            <a:ext cx="4930487"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19ED4E5-857B-1040-9017-0BC2F08EA40F}"/>
              </a:ext>
            </a:extLst>
          </p:cNvPr>
          <p:cNvSpPr>
            <a:spLocks noGrp="1"/>
          </p:cNvSpPr>
          <p:nvPr>
            <p:ph type="sldNum" sz="quarter" idx="12"/>
          </p:nvPr>
        </p:nvSpPr>
        <p:spPr>
          <a:xfrm>
            <a:off x="6457950" y="6356351"/>
            <a:ext cx="2057400" cy="365125"/>
          </a:xfrm>
          <a:prstGeom prst="rect">
            <a:avLst/>
          </a:prstGeom>
        </p:spPr>
        <p:txBody>
          <a:bodyPr/>
          <a:lstStyle/>
          <a:p>
            <a:fld id="{D8C43F7E-7BF6-8D43-A74E-5A009D36F25E}" type="slidenum">
              <a:rPr lang="en-US" smtClean="0"/>
              <a:t>‹#›</a:t>
            </a:fld>
            <a:endParaRPr lang="en-US"/>
          </a:p>
        </p:txBody>
      </p:sp>
    </p:spTree>
    <p:extLst>
      <p:ext uri="{BB962C8B-B14F-4D97-AF65-F5344CB8AC3E}">
        <p14:creationId xmlns:p14="http://schemas.microsoft.com/office/powerpoint/2010/main" val="215643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7727CE-E577-C34B-8AC6-2E17E1CE7456}"/>
              </a:ext>
            </a:extLst>
          </p:cNvPr>
          <p:cNvSpPr>
            <a:spLocks noGrp="1"/>
          </p:cNvSpPr>
          <p:nvPr>
            <p:ph type="title"/>
          </p:nvPr>
        </p:nvSpPr>
        <p:spPr>
          <a:xfrm>
            <a:off x="1302327" y="1177706"/>
            <a:ext cx="7213023" cy="415498"/>
          </a:xfrm>
          <a:prstGeom prst="rect">
            <a:avLst/>
          </a:prstGeom>
        </p:spPr>
        <p:txBody>
          <a:bodyPr vert="horz" wrap="square" lIns="144000" tIns="0" rIns="144000" bIns="0" rtlCol="0" anchor="ctr">
            <a:spAutoFit/>
          </a:bodyPr>
          <a:lstStyle/>
          <a:p>
            <a:r>
              <a:rPr lang="en-US" dirty="0"/>
              <a:t>Click to edit Master title style</a:t>
            </a:r>
          </a:p>
        </p:txBody>
      </p:sp>
      <p:sp>
        <p:nvSpPr>
          <p:cNvPr id="3" name="Text Placeholder 2">
            <a:extLst>
              <a:ext uri="{FF2B5EF4-FFF2-40B4-BE49-F238E27FC236}">
                <a16:creationId xmlns:a16="http://schemas.microsoft.com/office/drawing/2014/main" id="{D18AB3E8-B0D5-404A-A375-02744103FB8B}"/>
              </a:ext>
            </a:extLst>
          </p:cNvPr>
          <p:cNvSpPr>
            <a:spLocks noGrp="1"/>
          </p:cNvSpPr>
          <p:nvPr>
            <p:ph type="body" idx="1"/>
          </p:nvPr>
        </p:nvSpPr>
        <p:spPr>
          <a:xfrm>
            <a:off x="1302327" y="1825625"/>
            <a:ext cx="7213023" cy="414106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0" y="0"/>
            <a:ext cx="970165" cy="6858000"/>
          </a:xfrm>
          <a:prstGeom prst="rect">
            <a:avLst/>
          </a:prstGeom>
        </p:spPr>
      </p:pic>
      <p:pic>
        <p:nvPicPr>
          <p:cNvPr id="5" name="Picture 4"/>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0" y="0"/>
            <a:ext cx="970165" cy="6858000"/>
          </a:xfrm>
          <a:prstGeom prst="rect">
            <a:avLst/>
          </a:prstGeom>
        </p:spPr>
      </p:pic>
      <p:pic>
        <p:nvPicPr>
          <p:cNvPr id="4" name="Picture 3"/>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6939043" y="254203"/>
            <a:ext cx="1987372" cy="691082"/>
          </a:xfrm>
          <a:prstGeom prst="rect">
            <a:avLst/>
          </a:prstGeom>
        </p:spPr>
      </p:pic>
    </p:spTree>
    <p:extLst>
      <p:ext uri="{BB962C8B-B14F-4D97-AF65-F5344CB8AC3E}">
        <p14:creationId xmlns:p14="http://schemas.microsoft.com/office/powerpoint/2010/main" val="4045277024"/>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7" r:id="rId12"/>
  </p:sldLayoutIdLst>
  <p:txStyles>
    <p:titleStyle>
      <a:lvl1pPr algn="l" defTabSz="685800" rtl="0" eaLnBrk="1" latinLnBrk="0" hangingPunct="1">
        <a:lnSpc>
          <a:spcPct val="90000"/>
        </a:lnSpc>
        <a:spcBef>
          <a:spcPct val="0"/>
        </a:spcBef>
        <a:buNone/>
        <a:defRPr sz="3000" b="1" i="0" kern="120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pitchFamily="2" charset="2"/>
        <a:buChar char="§"/>
        <a:defRPr sz="2100" b="0" i="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pitchFamily="2" charset="2"/>
        <a:buChar char="§"/>
        <a:defRPr sz="1800" b="0" i="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pitchFamily="2" charset="2"/>
        <a:buChar char="§"/>
        <a:defRPr sz="1500" b="0" i="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pitchFamily="2" charset="2"/>
        <a:buChar char="§"/>
        <a:defRPr sz="1350" b="0" i="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pitchFamily="2" charset="2"/>
        <a:buChar char="§"/>
        <a:defRPr sz="1350" b="0" i="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y.napier.ac.uk/your-studies/check-in-to-class" TargetMode="External"/><Relationship Id="rId2" Type="http://schemas.openxmlformats.org/officeDocument/2006/relationships/hyperlink" Target="https://i.napier.ac.uk/campusm/home#menu" TargetMode="Externa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my.napier.ac.uk/your-studies/student-engagement-reporting"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0457" y="618205"/>
            <a:ext cx="6221335" cy="584775"/>
          </a:xfrm>
          <a:prstGeom prst="rect">
            <a:avLst/>
          </a:prstGeom>
        </p:spPr>
        <p:txBody>
          <a:bodyPr wrap="square">
            <a:spAutoFit/>
          </a:bodyPr>
          <a:lstStyle/>
          <a:p>
            <a:r>
              <a:rPr lang="en-GB" sz="3200" b="1" dirty="0">
                <a:latin typeface="Arial"/>
                <a:cs typeface="Arial"/>
              </a:rPr>
              <a:t>Check in to class</a:t>
            </a:r>
            <a:endParaRPr lang="en-GB" sz="2400" dirty="0">
              <a:latin typeface="Arial"/>
              <a:cs typeface="Arial"/>
            </a:endParaRPr>
          </a:p>
        </p:txBody>
      </p:sp>
      <p:sp>
        <p:nvSpPr>
          <p:cNvPr id="5" name="TextBox 4"/>
          <p:cNvSpPr txBox="1"/>
          <p:nvPr/>
        </p:nvSpPr>
        <p:spPr>
          <a:xfrm>
            <a:off x="970822" y="1484424"/>
            <a:ext cx="4473190" cy="530914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900" dirty="0"/>
              <a:t>You should check in, using the unique code provided by the academic, to confirm attendance at any timetabled learning event taking place on campus, at one of our other teaching venues or online.</a:t>
            </a:r>
          </a:p>
          <a:p>
            <a:endParaRPr lang="en-GB" sz="1900" dirty="0"/>
          </a:p>
          <a:p>
            <a:pPr marL="285750" indent="-285750">
              <a:buFont typeface="Arial" panose="020B0604020202020204" pitchFamily="34" charset="0"/>
              <a:buChar char="•"/>
            </a:pPr>
            <a:r>
              <a:rPr lang="en-GB" sz="1900" dirty="0">
                <a:latin typeface="Arial"/>
                <a:ea typeface="MS PGothic"/>
                <a:cs typeface="Arial"/>
              </a:rPr>
              <a:t>Check in via the Edinburgh Napier app or by visiting </a:t>
            </a:r>
            <a:r>
              <a:rPr lang="en-GB" sz="1900" dirty="0">
                <a:latin typeface="Arial"/>
                <a:ea typeface="MS PGothic"/>
                <a:cs typeface="Arial"/>
                <a:hlinkClick r:id="rId2"/>
              </a:rPr>
              <a:t>myaccount.napier.ac.uk</a:t>
            </a:r>
            <a:r>
              <a:rPr lang="en-GB" sz="1900" dirty="0">
                <a:latin typeface="Arial"/>
                <a:ea typeface="MS PGothic"/>
                <a:cs typeface="Arial"/>
              </a:rPr>
              <a:t> – its quick and easy to do.</a:t>
            </a:r>
          </a:p>
          <a:p>
            <a:pPr marL="285750" indent="-285750">
              <a:buFont typeface="Arial" panose="020B0604020202020204" pitchFamily="34" charset="0"/>
              <a:buChar char="•"/>
            </a:pPr>
            <a:endParaRPr lang="en-GB" sz="1900" dirty="0"/>
          </a:p>
          <a:p>
            <a:pPr marL="285750" indent="-285750">
              <a:buFont typeface="Arial" panose="020B0604020202020204" pitchFamily="34" charset="0"/>
              <a:buChar char="•"/>
            </a:pPr>
            <a:r>
              <a:rPr lang="en-GB" sz="1900" dirty="0"/>
              <a:t>For more detail go to My Napier at </a:t>
            </a:r>
            <a:r>
              <a:rPr lang="en-GB" sz="1900" dirty="0">
                <a:hlinkClick r:id="rId3"/>
              </a:rPr>
              <a:t>my.napier.ac.uk/your-studies/check-in-to-class</a:t>
            </a:r>
            <a:r>
              <a:rPr lang="en-GB" sz="1900" dirty="0"/>
              <a:t>. You’ll also find a video there that shows you how to check in.</a:t>
            </a:r>
          </a:p>
          <a:p>
            <a:pPr marL="285750" indent="-285750">
              <a:buFont typeface="Arial" panose="020B0604020202020204" pitchFamily="34" charset="0"/>
              <a:buChar char="•"/>
            </a:pPr>
            <a:endParaRPr lang="en-GB" sz="1600" dirty="0"/>
          </a:p>
        </p:txBody>
      </p:sp>
      <p:pic>
        <p:nvPicPr>
          <p:cNvPr id="3" name="Picture 2" descr="My Account home screen with Check In button highlighted">
            <a:extLst>
              <a:ext uri="{FF2B5EF4-FFF2-40B4-BE49-F238E27FC236}">
                <a16:creationId xmlns:a16="http://schemas.microsoft.com/office/drawing/2014/main" id="{58CA5068-5818-4F1D-90CF-DAE7D27314DE}"/>
              </a:ext>
            </a:extLst>
          </p:cNvPr>
          <p:cNvPicPr>
            <a:picLocks noChangeAspect="1"/>
          </p:cNvPicPr>
          <p:nvPr/>
        </p:nvPicPr>
        <p:blipFill>
          <a:blip r:embed="rId4"/>
          <a:stretch>
            <a:fillRect/>
          </a:stretch>
        </p:blipFill>
        <p:spPr>
          <a:xfrm>
            <a:off x="5635835" y="1617800"/>
            <a:ext cx="3451915" cy="4536000"/>
          </a:xfrm>
          <a:prstGeom prst="rect">
            <a:avLst/>
          </a:prstGeom>
        </p:spPr>
      </p:pic>
    </p:spTree>
    <p:extLst>
      <p:ext uri="{BB962C8B-B14F-4D97-AF65-F5344CB8AC3E}">
        <p14:creationId xmlns:p14="http://schemas.microsoft.com/office/powerpoint/2010/main" val="3406921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4957" y="951264"/>
            <a:ext cx="6834807" cy="584775"/>
          </a:xfrm>
          <a:prstGeom prst="rect">
            <a:avLst/>
          </a:prstGeom>
        </p:spPr>
        <p:txBody>
          <a:bodyPr wrap="square">
            <a:spAutoFit/>
          </a:bodyPr>
          <a:lstStyle/>
          <a:p>
            <a:r>
              <a:rPr lang="en-GB" sz="3200" b="1" dirty="0">
                <a:latin typeface="Arial"/>
                <a:cs typeface="Arial"/>
              </a:rPr>
              <a:t>Student engagement reporting</a:t>
            </a:r>
            <a:endParaRPr lang="en-GB" sz="2400" dirty="0">
              <a:latin typeface="Arial"/>
              <a:cs typeface="Arial"/>
            </a:endParaRPr>
          </a:p>
        </p:txBody>
      </p:sp>
      <p:pic>
        <p:nvPicPr>
          <p:cNvPr id="6" name="Picture 5" descr="My Account Check In button">
            <a:extLst>
              <a:ext uri="{FF2B5EF4-FFF2-40B4-BE49-F238E27FC236}">
                <a16:creationId xmlns:a16="http://schemas.microsoft.com/office/drawing/2014/main" id="{95A1501E-277F-4965-BEEE-31713EB9542F}"/>
              </a:ext>
            </a:extLst>
          </p:cNvPr>
          <p:cNvPicPr>
            <a:picLocks noChangeAspect="1"/>
          </p:cNvPicPr>
          <p:nvPr/>
        </p:nvPicPr>
        <p:blipFill>
          <a:blip r:embed="rId2"/>
          <a:stretch>
            <a:fillRect/>
          </a:stretch>
        </p:blipFill>
        <p:spPr>
          <a:xfrm>
            <a:off x="7363764" y="1565574"/>
            <a:ext cx="1188000" cy="1188000"/>
          </a:xfrm>
          <a:prstGeom prst="rect">
            <a:avLst/>
          </a:prstGeom>
        </p:spPr>
      </p:pic>
      <p:sp>
        <p:nvSpPr>
          <p:cNvPr id="7" name="Rectangle 6">
            <a:extLst>
              <a:ext uri="{FF2B5EF4-FFF2-40B4-BE49-F238E27FC236}">
                <a16:creationId xmlns:a16="http://schemas.microsoft.com/office/drawing/2014/main" id="{20EC59AD-C526-4691-9699-C5FAEA59A35D}"/>
              </a:ext>
            </a:extLst>
          </p:cNvPr>
          <p:cNvSpPr/>
          <p:nvPr/>
        </p:nvSpPr>
        <p:spPr>
          <a:xfrm>
            <a:off x="949326" y="1620078"/>
            <a:ext cx="6153927" cy="4801314"/>
          </a:xfrm>
          <a:prstGeom prst="rect">
            <a:avLst/>
          </a:prstGeom>
        </p:spPr>
        <p:txBody>
          <a:bodyPr wrap="square" lIns="91440" tIns="45720" rIns="91440" bIns="45720" anchor="t">
            <a:spAutoFit/>
          </a:bodyPr>
          <a:lstStyle/>
          <a:p>
            <a:pPr marL="342900" indent="-342900">
              <a:buFont typeface="Arial" panose="020B0604020202020204" pitchFamily="34" charset="0"/>
              <a:buChar char="•"/>
            </a:pPr>
            <a:endParaRPr lang="en-GB" sz="1100" dirty="0">
              <a:latin typeface="Arial"/>
              <a:cs typeface="Arial"/>
            </a:endParaRPr>
          </a:p>
          <a:p>
            <a:pPr marL="342900" indent="-342900">
              <a:buFont typeface="Arial" panose="020B0604020202020204" pitchFamily="34" charset="0"/>
              <a:buChar char="•"/>
            </a:pPr>
            <a:r>
              <a:rPr lang="en-GB" sz="1700" dirty="0">
                <a:latin typeface="Arial"/>
                <a:ea typeface="MS PGothic"/>
                <a:cs typeface="Arial"/>
              </a:rPr>
              <a:t>Student engagement reporting has been developed to support student engagement and wellbeing.</a:t>
            </a:r>
            <a:endParaRPr lang="en-GB" sz="1700" dirty="0">
              <a:latin typeface="Arial"/>
              <a:cs typeface="Arial"/>
            </a:endParaRPr>
          </a:p>
          <a:p>
            <a:endParaRPr lang="en-GB" sz="1700" dirty="0">
              <a:latin typeface="Arial"/>
              <a:cs typeface="Arial"/>
            </a:endParaRPr>
          </a:p>
          <a:p>
            <a:pPr marL="342900" indent="-342900">
              <a:buFont typeface="Arial" panose="020B0604020202020204" pitchFamily="34" charset="0"/>
              <a:buChar char="•"/>
            </a:pPr>
            <a:r>
              <a:rPr lang="en-GB" sz="1700" dirty="0">
                <a:latin typeface="Arial"/>
                <a:cs typeface="Arial"/>
              </a:rPr>
              <a:t>The report looks at whether you have used various systems, including check in, Moodle, library loans and Resource Booker. </a:t>
            </a:r>
          </a:p>
          <a:p>
            <a:pPr marL="342900" indent="-342900">
              <a:buFont typeface="Arial" panose="020B0604020202020204" pitchFamily="34" charset="0"/>
              <a:buChar char="•"/>
            </a:pPr>
            <a:endParaRPr lang="en-GB" sz="1700" dirty="0">
              <a:latin typeface="Arial"/>
              <a:cs typeface="Arial"/>
            </a:endParaRPr>
          </a:p>
          <a:p>
            <a:pPr marL="342900" indent="-342900">
              <a:buFont typeface="Arial" panose="020B0604020202020204" pitchFamily="34" charset="0"/>
              <a:buChar char="•"/>
            </a:pPr>
            <a:r>
              <a:rPr lang="en-GB" sz="1700" dirty="0">
                <a:latin typeface="Arial"/>
                <a:cs typeface="Arial"/>
              </a:rPr>
              <a:t>If you haven’t used any of the systems for two weeks or more a member of staff, usually your Personal Development Tutor, will get in touch to check everything is OK and offer support if you need it.</a:t>
            </a:r>
          </a:p>
          <a:p>
            <a:pPr marL="342900" indent="-342900">
              <a:buFont typeface="Arial" panose="020B0604020202020204" pitchFamily="34" charset="0"/>
              <a:buChar char="•"/>
            </a:pPr>
            <a:endParaRPr lang="en-GB" sz="1700" dirty="0">
              <a:latin typeface="Arial"/>
              <a:cs typeface="Arial"/>
            </a:endParaRPr>
          </a:p>
          <a:p>
            <a:pPr marL="342900" indent="-342900">
              <a:buFont typeface="Arial" panose="020B0604020202020204" pitchFamily="34" charset="0"/>
              <a:buChar char="•"/>
            </a:pPr>
            <a:r>
              <a:rPr lang="en-GB" sz="1700" dirty="0">
                <a:latin typeface="Arial"/>
                <a:cs typeface="Arial"/>
              </a:rPr>
              <a:t>Everyone struggles sometimes so please reach out if you need support.</a:t>
            </a:r>
          </a:p>
          <a:p>
            <a:pPr marL="342900" indent="-342900">
              <a:buFont typeface="Arial" panose="020B0604020202020204" pitchFamily="34" charset="0"/>
              <a:buChar char="•"/>
            </a:pPr>
            <a:endParaRPr lang="en-GB" sz="1700" dirty="0">
              <a:latin typeface="Arial"/>
              <a:cs typeface="Arial"/>
            </a:endParaRPr>
          </a:p>
          <a:p>
            <a:pPr marL="342900" indent="-342900">
              <a:buFont typeface="Arial" panose="020B0604020202020204" pitchFamily="34" charset="0"/>
              <a:buChar char="•"/>
            </a:pPr>
            <a:r>
              <a:rPr lang="en-GB" sz="1700" dirty="0">
                <a:latin typeface="Arial"/>
                <a:ea typeface="MS PGothic"/>
                <a:cs typeface="Arial"/>
              </a:rPr>
              <a:t>For more detail go to My Napier at </a:t>
            </a:r>
            <a:r>
              <a:rPr lang="en-GB" sz="1700" dirty="0">
                <a:latin typeface="Arial"/>
                <a:ea typeface="MS PGothic"/>
                <a:cs typeface="Arial"/>
                <a:hlinkClick r:id="rId3"/>
              </a:rPr>
              <a:t>my.napier.ac.uk/your-studies/student-engagement-reporting</a:t>
            </a:r>
            <a:endParaRPr lang="en-GB" sz="1700" dirty="0">
              <a:latin typeface="Arial"/>
              <a:cs typeface="Arial"/>
            </a:endParaRPr>
          </a:p>
        </p:txBody>
      </p:sp>
      <p:pic>
        <p:nvPicPr>
          <p:cNvPr id="3" name="Picture 2" descr="My Account Library button">
            <a:extLst>
              <a:ext uri="{FF2B5EF4-FFF2-40B4-BE49-F238E27FC236}">
                <a16:creationId xmlns:a16="http://schemas.microsoft.com/office/drawing/2014/main" id="{E3514CBD-DB61-4066-9339-C9EEBACA5CE2}"/>
              </a:ext>
            </a:extLst>
          </p:cNvPr>
          <p:cNvPicPr>
            <a:picLocks noChangeAspect="1"/>
          </p:cNvPicPr>
          <p:nvPr/>
        </p:nvPicPr>
        <p:blipFill>
          <a:blip r:embed="rId4"/>
          <a:stretch>
            <a:fillRect/>
          </a:stretch>
        </p:blipFill>
        <p:spPr>
          <a:xfrm>
            <a:off x="7363764" y="4002567"/>
            <a:ext cx="1188000" cy="1188000"/>
          </a:xfrm>
          <a:prstGeom prst="rect">
            <a:avLst/>
          </a:prstGeom>
        </p:spPr>
      </p:pic>
      <p:pic>
        <p:nvPicPr>
          <p:cNvPr id="8" name="Picture 7" descr="My Account Moodle button">
            <a:extLst>
              <a:ext uri="{FF2B5EF4-FFF2-40B4-BE49-F238E27FC236}">
                <a16:creationId xmlns:a16="http://schemas.microsoft.com/office/drawing/2014/main" id="{EEAFDB91-F413-4831-AE9F-59F3D4FD9B73}"/>
              </a:ext>
            </a:extLst>
          </p:cNvPr>
          <p:cNvPicPr>
            <a:picLocks noChangeAspect="1"/>
          </p:cNvPicPr>
          <p:nvPr/>
        </p:nvPicPr>
        <p:blipFill>
          <a:blip r:embed="rId5"/>
          <a:stretch>
            <a:fillRect/>
          </a:stretch>
        </p:blipFill>
        <p:spPr>
          <a:xfrm>
            <a:off x="7363764" y="2783109"/>
            <a:ext cx="1188000" cy="1188000"/>
          </a:xfrm>
          <a:prstGeom prst="rect">
            <a:avLst/>
          </a:prstGeom>
        </p:spPr>
      </p:pic>
      <p:pic>
        <p:nvPicPr>
          <p:cNvPr id="10" name="Picture 9" descr="My Account Resource Booker button">
            <a:extLst>
              <a:ext uri="{FF2B5EF4-FFF2-40B4-BE49-F238E27FC236}">
                <a16:creationId xmlns:a16="http://schemas.microsoft.com/office/drawing/2014/main" id="{5FAE4A1C-7E2D-4D9C-8D73-8257694DD253}"/>
              </a:ext>
            </a:extLst>
          </p:cNvPr>
          <p:cNvPicPr>
            <a:picLocks noChangeAspect="1"/>
          </p:cNvPicPr>
          <p:nvPr/>
        </p:nvPicPr>
        <p:blipFill>
          <a:blip r:embed="rId6"/>
          <a:stretch>
            <a:fillRect/>
          </a:stretch>
        </p:blipFill>
        <p:spPr>
          <a:xfrm>
            <a:off x="7363764" y="5222025"/>
            <a:ext cx="1188000" cy="1188000"/>
          </a:xfrm>
          <a:prstGeom prst="rect">
            <a:avLst/>
          </a:prstGeom>
        </p:spPr>
      </p:pic>
    </p:spTree>
    <p:extLst>
      <p:ext uri="{BB962C8B-B14F-4D97-AF65-F5344CB8AC3E}">
        <p14:creationId xmlns:p14="http://schemas.microsoft.com/office/powerpoint/2010/main" val="2544837250"/>
      </p:ext>
    </p:extLst>
  </p:cSld>
  <p:clrMapOvr>
    <a:masterClrMapping/>
  </p:clrMapOvr>
</p:sld>
</file>

<file path=ppt/theme/theme1.xml><?xml version="1.0" encoding="utf-8"?>
<a:theme xmlns:a="http://schemas.openxmlformats.org/drawingml/2006/main" name="ENU">
  <a:themeElements>
    <a:clrScheme name="Jump In Colours">
      <a:dk1>
        <a:srgbClr val="000000"/>
      </a:dk1>
      <a:lt1>
        <a:srgbClr val="FFFFFF"/>
      </a:lt1>
      <a:dk2>
        <a:srgbClr val="44546A"/>
      </a:dk2>
      <a:lt2>
        <a:srgbClr val="E7E6E6"/>
      </a:lt2>
      <a:accent1>
        <a:srgbClr val="F18B8A"/>
      </a:accent1>
      <a:accent2>
        <a:srgbClr val="66B9E8"/>
      </a:accent2>
      <a:accent3>
        <a:srgbClr val="A5A5A5"/>
      </a:accent3>
      <a:accent4>
        <a:srgbClr val="EC7346"/>
      </a:accent4>
      <a:accent5>
        <a:srgbClr val="FFE800"/>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NU" id="{516F4280-5D77-C84C-9008-8A2269764389}" vid="{2C58EB20-D5E8-EA4A-93F6-1B56C1EF5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E3E009F0AF2748ABFA6FD4A41362AA" ma:contentTypeVersion="9" ma:contentTypeDescription="Create a new document." ma:contentTypeScope="" ma:versionID="50c911516978bba8c2c6e2805bbdf290">
  <xsd:schema xmlns:xsd="http://www.w3.org/2001/XMLSchema" xmlns:xs="http://www.w3.org/2001/XMLSchema" xmlns:p="http://schemas.microsoft.com/office/2006/metadata/properties" xmlns:ns1="http://schemas.microsoft.com/sharepoint/v3" targetNamespace="http://schemas.microsoft.com/office/2006/metadata/properties" ma:root="true" ma:fieldsID="e67f440a4af09a15a0f120d821b5b9c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1C187D-A0E2-4D50-8B85-ED777107D297}">
  <ds:schemaRefs>
    <ds:schemaRef ds:uri="http://purl.org/dc/dcmitype/"/>
    <ds:schemaRef ds:uri="19aa2633-8823-4ef8-81cb-126fe548dbca"/>
    <ds:schemaRef ds:uri="http://schemas.microsoft.com/office/2006/documentManagement/types"/>
    <ds:schemaRef ds:uri="http://purl.org/dc/elements/1.1/"/>
    <ds:schemaRef ds:uri="http://www.w3.org/XML/1998/namespace"/>
    <ds:schemaRef ds:uri="http://schemas.microsoft.com/office/infopath/2007/PartnerControls"/>
    <ds:schemaRef ds:uri="ea0b744b-2380-4289-b912-29938991a860"/>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426672EF-DBE8-4C7F-B728-F43D704CEE48}"/>
</file>

<file path=customXml/itemProps3.xml><?xml version="1.0" encoding="utf-8"?>
<ds:datastoreItem xmlns:ds="http://schemas.openxmlformats.org/officeDocument/2006/customXml" ds:itemID="{864355EC-C788-4443-9296-5DD8D622A7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2799</TotalTime>
  <Words>211</Words>
  <Application>Microsoft Office PowerPoint</Application>
  <PresentationFormat>On-screen Show (4:3)</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Titillium Bd</vt:lpstr>
      <vt:lpstr>Wingdings</vt:lpstr>
      <vt:lpstr>ENU</vt:lpstr>
      <vt:lpstr>PowerPoint Presentation</vt:lpstr>
      <vt:lpstr>PowerPoint Presentation</vt:lpstr>
    </vt:vector>
  </TitlesOfParts>
  <Company>Edinburgh Napier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Check In and Engagement Reporting slides.pptx</dc:title>
  <dc:creator>Malcolm Leitch</dc:creator>
  <cp:lastModifiedBy>Pillans, Michael</cp:lastModifiedBy>
  <cp:revision>230</cp:revision>
  <cp:lastPrinted>2020-02-17T15:37:26Z</cp:lastPrinted>
  <dcterms:created xsi:type="dcterms:W3CDTF">2015-01-29T16:35:56Z</dcterms:created>
  <dcterms:modified xsi:type="dcterms:W3CDTF">2023-01-10T14:56:05Z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0x010100C9E3E009F0AF2748ABFA6FD4A41362AA</vt:lpwstr>
  </property>
  <property fmtid="{D5CDD505-2E9C-101B-9397-08002B2CF9AE}" pid="3" name="Document Description">
    <vt:lpwstr/>
  </property>
  <property fmtid="{D5CDD505-2E9C-101B-9397-08002B2CF9AE}" pid="4" name="Document Keywords">
    <vt:lpwstr/>
  </property>
</Properties>
</file>