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6" r:id="rId5"/>
  </p:sldMasterIdLst>
  <p:notesMasterIdLst>
    <p:notesMasterId r:id="rId7"/>
  </p:notesMasterIdLst>
  <p:handoutMasterIdLst>
    <p:handoutMasterId r:id="rId8"/>
  </p:handoutMasterIdLst>
  <p:sldIdLst>
    <p:sldId id="538" r:id="rId6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CCECFF"/>
    <a:srgbClr val="B0E8EE"/>
    <a:srgbClr val="F9F3A5"/>
    <a:srgbClr val="ECE6B2"/>
    <a:srgbClr val="C0DECE"/>
    <a:srgbClr val="F9B7A5"/>
    <a:srgbClr val="0D7CA3"/>
    <a:srgbClr val="17C1E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94843" autoAdjust="0"/>
  </p:normalViewPr>
  <p:slideViewPr>
    <p:cSldViewPr snapToGrid="0">
      <p:cViewPr varScale="1">
        <p:scale>
          <a:sx n="90" d="100"/>
          <a:sy n="90" d="100"/>
        </p:scale>
        <p:origin x="768" y="84"/>
      </p:cViewPr>
      <p:guideLst>
        <p:guide orient="horz" pos="56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5A114-053D-4483-B1C3-F0307663951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0C8529-F0B6-47BD-9EAE-5FC20ABE63B6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Principal &amp; Vice-Chancellor</a:t>
          </a:r>
          <a:endParaRPr lang="en-GB" dirty="0"/>
        </a:p>
      </dgm:t>
    </dgm:pt>
    <dgm:pt modelId="{E7285A4F-401C-4CAC-BCFD-A3D681985B34}" type="parTrans" cxnId="{1BF2AFB1-A700-415E-B91B-B94C39CAD5E9}">
      <dgm:prSet/>
      <dgm:spPr/>
      <dgm:t>
        <a:bodyPr/>
        <a:lstStyle/>
        <a:p>
          <a:endParaRPr lang="en-GB"/>
        </a:p>
      </dgm:t>
    </dgm:pt>
    <dgm:pt modelId="{06BE951E-B1FE-4652-B6C4-27E03D14DF9F}" type="sibTrans" cxnId="{1BF2AFB1-A700-415E-B91B-B94C39CAD5E9}">
      <dgm:prSet/>
      <dgm:spPr/>
      <dgm:t>
        <a:bodyPr/>
        <a:lstStyle/>
        <a:p>
          <a:endParaRPr lang="en-GB"/>
        </a:p>
      </dgm:t>
    </dgm:pt>
    <dgm:pt modelId="{38076638-0652-4B40-87F1-121CBAF0480D}" type="asst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Principal’s Office</a:t>
          </a:r>
          <a:endParaRPr lang="en-GB" dirty="0"/>
        </a:p>
      </dgm:t>
    </dgm:pt>
    <dgm:pt modelId="{0EC0472F-87E7-4131-BA59-60C6F2EA2D21}" type="parTrans" cxnId="{A1C18ED3-2DBE-4E15-8175-6ECA8A6DD653}">
      <dgm:prSet/>
      <dgm:spPr/>
      <dgm:t>
        <a:bodyPr/>
        <a:lstStyle/>
        <a:p>
          <a:endParaRPr lang="en-GB"/>
        </a:p>
      </dgm:t>
    </dgm:pt>
    <dgm:pt modelId="{C42BED30-97B5-4EA1-8665-689DD0EF3F39}" type="sibTrans" cxnId="{A1C18ED3-2DBE-4E15-8175-6ECA8A6DD653}">
      <dgm:prSet/>
      <dgm:spPr/>
      <dgm:t>
        <a:bodyPr/>
        <a:lstStyle/>
        <a:p>
          <a:endParaRPr lang="en-GB"/>
        </a:p>
      </dgm:t>
    </dgm:pt>
    <dgm:pt modelId="{C3E96B8B-AC3C-413B-BEDE-E603518735E8}">
      <dgm:prSet phldrT="[Text]"/>
      <dgm:spPr>
        <a:solidFill>
          <a:schemeClr val="accent2"/>
        </a:solidFill>
      </dgm:spPr>
      <dgm:t>
        <a:bodyPr/>
        <a:lstStyle/>
        <a:p>
          <a:r>
            <a:rPr lang="en-GB" smtClean="0"/>
            <a:t>Vice-Principal </a:t>
          </a:r>
          <a:r>
            <a:rPr lang="en-GB" dirty="0" smtClean="0"/>
            <a:t>&amp; Deputy Vice-Chancellor</a:t>
          </a:r>
          <a:endParaRPr lang="en-GB" dirty="0"/>
        </a:p>
      </dgm:t>
    </dgm:pt>
    <dgm:pt modelId="{7B56C00D-33CE-4B88-B7D6-846BE5F8BADE}" type="parTrans" cxnId="{3D679A8E-6F35-4894-BF8F-CE7B5DF20592}">
      <dgm:prSet/>
      <dgm:spPr/>
      <dgm:t>
        <a:bodyPr/>
        <a:lstStyle/>
        <a:p>
          <a:endParaRPr lang="en-GB"/>
        </a:p>
      </dgm:t>
    </dgm:pt>
    <dgm:pt modelId="{11FC3B5E-C911-4ADD-8C7A-320308C4E2C4}" type="sibTrans" cxnId="{3D679A8E-6F35-4894-BF8F-CE7B5DF20592}">
      <dgm:prSet/>
      <dgm:spPr/>
      <dgm:t>
        <a:bodyPr/>
        <a:lstStyle/>
        <a:p>
          <a:endParaRPr lang="en-GB"/>
        </a:p>
      </dgm:t>
    </dgm:pt>
    <dgm:pt modelId="{9C28E09D-997F-434F-B3E2-3E32CC9E19AC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University Secretary</a:t>
          </a:r>
          <a:endParaRPr lang="en-GB" dirty="0"/>
        </a:p>
      </dgm:t>
    </dgm:pt>
    <dgm:pt modelId="{62BA1786-D6D4-4409-971A-5FA242BD9876}" type="parTrans" cxnId="{AB7F7143-51E8-485D-90BE-1542B9356B6D}">
      <dgm:prSet/>
      <dgm:spPr/>
      <dgm:t>
        <a:bodyPr/>
        <a:lstStyle/>
        <a:p>
          <a:endParaRPr lang="en-GB"/>
        </a:p>
      </dgm:t>
    </dgm:pt>
    <dgm:pt modelId="{779D3C42-E67D-4434-B875-4A43C002EB4B}" type="sibTrans" cxnId="{AB7F7143-51E8-485D-90BE-1542B9356B6D}">
      <dgm:prSet/>
      <dgm:spPr/>
      <dgm:t>
        <a:bodyPr/>
        <a:lstStyle/>
        <a:p>
          <a:endParaRPr lang="en-GB"/>
        </a:p>
      </dgm:t>
    </dgm:pt>
    <dgm:pt modelId="{82B67C47-1BAC-4325-942C-D235A1E1E271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Assistant Principal OCPD</a:t>
          </a:r>
          <a:endParaRPr lang="en-GB" dirty="0"/>
        </a:p>
      </dgm:t>
    </dgm:pt>
    <dgm:pt modelId="{15F75D04-004E-4F7F-8B98-0BB184FA3A8B}" type="parTrans" cxnId="{2911AF33-1AB3-453C-B59A-55D5E7C02491}">
      <dgm:prSet/>
      <dgm:spPr/>
      <dgm:t>
        <a:bodyPr/>
        <a:lstStyle/>
        <a:p>
          <a:endParaRPr lang="en-GB"/>
        </a:p>
      </dgm:t>
    </dgm:pt>
    <dgm:pt modelId="{CE75D01B-D730-4E19-9A33-665D7B867E43}" type="sibTrans" cxnId="{2911AF33-1AB3-453C-B59A-55D5E7C02491}">
      <dgm:prSet/>
      <dgm:spPr/>
      <dgm:t>
        <a:bodyPr/>
        <a:lstStyle/>
        <a:p>
          <a:endParaRPr lang="en-GB"/>
        </a:p>
      </dgm:t>
    </dgm:pt>
    <dgm:pt modelId="{808FC785-E65E-4ECF-9657-CC6B1F13132B}">
      <dgm:prSet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Finance &amp; Commercial Director</a:t>
          </a:r>
          <a:endParaRPr lang="en-GB" dirty="0"/>
        </a:p>
      </dgm:t>
    </dgm:pt>
    <dgm:pt modelId="{356B36F7-E1C4-44E0-8FE4-1F09AB12E65E}" type="parTrans" cxnId="{9CFF8C13-BFDA-444A-BC10-B6CEBA4B567E}">
      <dgm:prSet/>
      <dgm:spPr/>
      <dgm:t>
        <a:bodyPr/>
        <a:lstStyle/>
        <a:p>
          <a:endParaRPr lang="en-GB"/>
        </a:p>
      </dgm:t>
    </dgm:pt>
    <dgm:pt modelId="{AADFD9D5-6733-46DD-A05C-3F19D168CD2F}" type="sibTrans" cxnId="{9CFF8C13-BFDA-444A-BC10-B6CEBA4B567E}">
      <dgm:prSet/>
      <dgm:spPr/>
      <dgm:t>
        <a:bodyPr/>
        <a:lstStyle/>
        <a:p>
          <a:endParaRPr lang="en-GB"/>
        </a:p>
      </dgm:t>
    </dgm:pt>
    <dgm:pt modelId="{8C11403D-AE55-4775-85E0-2313A138FF45}">
      <dgm:prSet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HR Director</a:t>
          </a:r>
          <a:endParaRPr lang="en-GB" dirty="0"/>
        </a:p>
      </dgm:t>
    </dgm:pt>
    <dgm:pt modelId="{BBBA62BB-7D0D-4BA4-99F3-A91765CE5839}" type="parTrans" cxnId="{567D869A-F519-4954-9842-02F29BD02E00}">
      <dgm:prSet/>
      <dgm:spPr/>
      <dgm:t>
        <a:bodyPr/>
        <a:lstStyle/>
        <a:p>
          <a:endParaRPr lang="en-GB"/>
        </a:p>
      </dgm:t>
    </dgm:pt>
    <dgm:pt modelId="{EB7E4E35-5988-49B6-BCBB-EBB924E586E5}" type="sibTrans" cxnId="{567D869A-F519-4954-9842-02F29BD02E00}">
      <dgm:prSet/>
      <dgm:spPr/>
      <dgm:t>
        <a:bodyPr/>
        <a:lstStyle/>
        <a:p>
          <a:endParaRPr lang="en-GB"/>
        </a:p>
      </dgm:t>
    </dgm:pt>
    <dgm:pt modelId="{F848356A-D100-4665-B6CE-C5146A2F766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School of Engineering &amp; Built Environment</a:t>
          </a:r>
          <a:endParaRPr lang="en-GB" dirty="0"/>
        </a:p>
      </dgm:t>
    </dgm:pt>
    <dgm:pt modelId="{FD4ED5F5-95C2-4E50-BC21-7C832C8DC690}" type="parTrans" cxnId="{7DAA3C75-2DB5-4983-A986-BA8BFE6B6B0B}">
      <dgm:prSet/>
      <dgm:spPr/>
      <dgm:t>
        <a:bodyPr/>
        <a:lstStyle/>
        <a:p>
          <a:endParaRPr lang="en-GB"/>
        </a:p>
      </dgm:t>
    </dgm:pt>
    <dgm:pt modelId="{8693335D-457C-4FAB-B947-36495810A599}" type="sibTrans" cxnId="{7DAA3C75-2DB5-4983-A986-BA8BFE6B6B0B}">
      <dgm:prSet/>
      <dgm:spPr/>
      <dgm:t>
        <a:bodyPr/>
        <a:lstStyle/>
        <a:p>
          <a:endParaRPr lang="en-GB"/>
        </a:p>
      </dgm:t>
    </dgm:pt>
    <dgm:pt modelId="{56A7F167-4794-4D3B-956B-499D69EC85E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School of Computing</a:t>
          </a:r>
          <a:endParaRPr lang="en-GB" dirty="0"/>
        </a:p>
      </dgm:t>
    </dgm:pt>
    <dgm:pt modelId="{DED6ADDB-8D43-499A-82A5-7F6A30643848}" type="parTrans" cxnId="{F2A394D0-0577-4855-BE84-0C21BAA0AF5F}">
      <dgm:prSet/>
      <dgm:spPr/>
      <dgm:t>
        <a:bodyPr/>
        <a:lstStyle/>
        <a:p>
          <a:endParaRPr lang="en-GB"/>
        </a:p>
      </dgm:t>
    </dgm:pt>
    <dgm:pt modelId="{1B8BC846-CE41-4E68-8A25-39954A082579}" type="sibTrans" cxnId="{F2A394D0-0577-4855-BE84-0C21BAA0AF5F}">
      <dgm:prSet/>
      <dgm:spPr/>
      <dgm:t>
        <a:bodyPr/>
        <a:lstStyle/>
        <a:p>
          <a:endParaRPr lang="en-GB"/>
        </a:p>
      </dgm:t>
    </dgm:pt>
    <dgm:pt modelId="{290F15BE-714D-4A09-8D80-9A3F4A0C66E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Business School</a:t>
          </a:r>
          <a:endParaRPr lang="en-GB" dirty="0"/>
        </a:p>
      </dgm:t>
    </dgm:pt>
    <dgm:pt modelId="{036D38AC-F979-4F2F-AD76-D87EDC8E46EB}" type="parTrans" cxnId="{88754CBD-81DF-4715-8BAC-BE0CB458FAF0}">
      <dgm:prSet/>
      <dgm:spPr/>
      <dgm:t>
        <a:bodyPr/>
        <a:lstStyle/>
        <a:p>
          <a:endParaRPr lang="en-GB"/>
        </a:p>
      </dgm:t>
    </dgm:pt>
    <dgm:pt modelId="{1D0B2B06-9842-4C68-B791-24FA56852C11}" type="sibTrans" cxnId="{88754CBD-81DF-4715-8BAC-BE0CB458FAF0}">
      <dgm:prSet/>
      <dgm:spPr/>
      <dgm:t>
        <a:bodyPr/>
        <a:lstStyle/>
        <a:p>
          <a:endParaRPr lang="en-GB"/>
        </a:p>
      </dgm:t>
    </dgm:pt>
    <dgm:pt modelId="{BFA4803F-C012-4DC0-86B6-17CEF9604D53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School of Arts and Creative Industries</a:t>
          </a:r>
          <a:endParaRPr lang="en-GB" dirty="0"/>
        </a:p>
      </dgm:t>
    </dgm:pt>
    <dgm:pt modelId="{5527FFC3-F481-461A-BCA5-E35F307D9A87}" type="parTrans" cxnId="{0639A153-180E-4741-9BAD-A3FCF1EE8225}">
      <dgm:prSet/>
      <dgm:spPr/>
      <dgm:t>
        <a:bodyPr/>
        <a:lstStyle/>
        <a:p>
          <a:endParaRPr lang="en-GB"/>
        </a:p>
      </dgm:t>
    </dgm:pt>
    <dgm:pt modelId="{081CF32A-1276-47AA-9B57-E20B7F04B0C6}" type="sibTrans" cxnId="{0639A153-180E-4741-9BAD-A3FCF1EE8225}">
      <dgm:prSet/>
      <dgm:spPr/>
      <dgm:t>
        <a:bodyPr/>
        <a:lstStyle/>
        <a:p>
          <a:endParaRPr lang="en-GB"/>
        </a:p>
      </dgm:t>
    </dgm:pt>
    <dgm:pt modelId="{E52D721D-4CF3-41E0-BD12-8C28BD4ACEE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School of Applied Sciences</a:t>
          </a:r>
          <a:endParaRPr lang="en-GB" dirty="0"/>
        </a:p>
      </dgm:t>
    </dgm:pt>
    <dgm:pt modelId="{12B41E20-57C0-47DE-970D-16BCF8067B1C}" type="parTrans" cxnId="{EA917B09-E087-434E-AE9F-286BF734AD5C}">
      <dgm:prSet/>
      <dgm:spPr/>
      <dgm:t>
        <a:bodyPr/>
        <a:lstStyle/>
        <a:p>
          <a:endParaRPr lang="en-GB"/>
        </a:p>
      </dgm:t>
    </dgm:pt>
    <dgm:pt modelId="{266B60BC-420D-4633-BB7D-27F04744D926}" type="sibTrans" cxnId="{EA917B09-E087-434E-AE9F-286BF734AD5C}">
      <dgm:prSet/>
      <dgm:spPr/>
      <dgm:t>
        <a:bodyPr/>
        <a:lstStyle/>
        <a:p>
          <a:endParaRPr lang="en-GB"/>
        </a:p>
      </dgm:t>
    </dgm:pt>
    <dgm:pt modelId="{C05D74E9-4089-456E-8C1B-64A8C8F56B3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School of Health &amp; Social Care</a:t>
          </a:r>
          <a:endParaRPr lang="en-GB" dirty="0"/>
        </a:p>
      </dgm:t>
    </dgm:pt>
    <dgm:pt modelId="{3E24488A-97AF-4F2F-AD00-CD31F1860C61}" type="parTrans" cxnId="{1CF08EBE-60CC-457F-AE42-319C2B7FE709}">
      <dgm:prSet/>
      <dgm:spPr/>
      <dgm:t>
        <a:bodyPr/>
        <a:lstStyle/>
        <a:p>
          <a:endParaRPr lang="en-GB"/>
        </a:p>
      </dgm:t>
    </dgm:pt>
    <dgm:pt modelId="{CB722BBD-2D6E-4289-9025-BA9E2DA5B2A5}" type="sibTrans" cxnId="{1CF08EBE-60CC-457F-AE42-319C2B7FE709}">
      <dgm:prSet/>
      <dgm:spPr/>
      <dgm:t>
        <a:bodyPr/>
        <a:lstStyle/>
        <a:p>
          <a:endParaRPr lang="en-GB"/>
        </a:p>
      </dgm:t>
    </dgm:pt>
    <dgm:pt modelId="{05343649-6E83-40F2-9BA0-6D461C442F21}">
      <dgm:prSet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Assistant Principal Student Experience</a:t>
          </a:r>
          <a:endParaRPr lang="en-GB" dirty="0"/>
        </a:p>
      </dgm:t>
    </dgm:pt>
    <dgm:pt modelId="{643E139A-A7F0-4C37-8F59-9269101D9058}" type="parTrans" cxnId="{779FE05C-C27A-4D0D-AA0A-BFE548837B76}">
      <dgm:prSet/>
      <dgm:spPr/>
      <dgm:t>
        <a:bodyPr/>
        <a:lstStyle/>
        <a:p>
          <a:endParaRPr lang="en-GB"/>
        </a:p>
      </dgm:t>
    </dgm:pt>
    <dgm:pt modelId="{C95FC186-32D0-47B5-BB4D-A179C63FC3F0}" type="sibTrans" cxnId="{779FE05C-C27A-4D0D-AA0A-BFE548837B76}">
      <dgm:prSet/>
      <dgm:spPr/>
      <dgm:t>
        <a:bodyPr/>
        <a:lstStyle/>
        <a:p>
          <a:endParaRPr lang="en-GB"/>
        </a:p>
      </dgm:t>
    </dgm:pt>
    <dgm:pt modelId="{ACB0D5A4-EBF1-4512-888E-C1C6D3244E3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Research &amp; </a:t>
          </a:r>
          <a:r>
            <a:rPr lang="en-GB" smtClean="0"/>
            <a:t>Innovation Office</a:t>
          </a:r>
          <a:endParaRPr lang="en-GB" dirty="0"/>
        </a:p>
      </dgm:t>
    </dgm:pt>
    <dgm:pt modelId="{BCE8C6C1-F15C-4FC9-AB42-56A0540BA70A}" type="parTrans" cxnId="{666E14A6-8523-4139-AFED-B95CBA5FA8A9}">
      <dgm:prSet/>
      <dgm:spPr/>
      <dgm:t>
        <a:bodyPr/>
        <a:lstStyle/>
        <a:p>
          <a:endParaRPr lang="en-GB"/>
        </a:p>
      </dgm:t>
    </dgm:pt>
    <dgm:pt modelId="{3DD6D2A1-8933-4D8B-8499-2A5745F56695}" type="sibTrans" cxnId="{666E14A6-8523-4139-AFED-B95CBA5FA8A9}">
      <dgm:prSet/>
      <dgm:spPr/>
      <dgm:t>
        <a:bodyPr/>
        <a:lstStyle/>
        <a:p>
          <a:endParaRPr lang="en-GB"/>
        </a:p>
      </dgm:t>
    </dgm:pt>
    <dgm:pt modelId="{688FC05C-0E50-4CA2-AFD6-15FB8206909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Learning &amp; Teaching Enhancement</a:t>
          </a:r>
          <a:endParaRPr lang="en-GB" dirty="0"/>
        </a:p>
      </dgm:t>
    </dgm:pt>
    <dgm:pt modelId="{7FFFE837-DFBA-4D22-B11C-DD8925B89526}" type="parTrans" cxnId="{077ACB32-8BE0-4339-B208-7678A0B8756D}">
      <dgm:prSet/>
      <dgm:spPr/>
      <dgm:t>
        <a:bodyPr/>
        <a:lstStyle/>
        <a:p>
          <a:endParaRPr lang="en-GB"/>
        </a:p>
      </dgm:t>
    </dgm:pt>
    <dgm:pt modelId="{9A2AE700-0B0D-44EE-8C5E-3140BE66CD0C}" type="sibTrans" cxnId="{077ACB32-8BE0-4339-B208-7678A0B8756D}">
      <dgm:prSet/>
      <dgm:spPr/>
      <dgm:t>
        <a:bodyPr/>
        <a:lstStyle/>
        <a:p>
          <a:endParaRPr lang="en-GB"/>
        </a:p>
      </dgm:t>
    </dgm:pt>
    <dgm:pt modelId="{76D9FA98-3D37-45A0-B1D9-02FC9A171F7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Finance Partnering</a:t>
          </a:r>
          <a:endParaRPr lang="en-GB" dirty="0"/>
        </a:p>
      </dgm:t>
    </dgm:pt>
    <dgm:pt modelId="{33491DFE-2779-4D97-ADC9-69F563B2DC61}" type="parTrans" cxnId="{C14446B3-4E91-4C4B-907A-C105FE1E31C5}">
      <dgm:prSet/>
      <dgm:spPr/>
      <dgm:t>
        <a:bodyPr/>
        <a:lstStyle/>
        <a:p>
          <a:endParaRPr lang="en-GB"/>
        </a:p>
      </dgm:t>
    </dgm:pt>
    <dgm:pt modelId="{AA836399-D097-4B65-83A0-B0DE36D19C20}" type="sibTrans" cxnId="{C14446B3-4E91-4C4B-907A-C105FE1E31C5}">
      <dgm:prSet/>
      <dgm:spPr/>
      <dgm:t>
        <a:bodyPr/>
        <a:lstStyle/>
        <a:p>
          <a:endParaRPr lang="en-GB"/>
        </a:p>
      </dgm:t>
    </dgm:pt>
    <dgm:pt modelId="{4714BF6D-0D80-465A-B024-1E6FF39EE20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Financial Accounting </a:t>
          </a:r>
          <a:endParaRPr lang="en-GB" dirty="0"/>
        </a:p>
      </dgm:t>
    </dgm:pt>
    <dgm:pt modelId="{039A26C5-8A92-4C20-966B-936E5CE0D0D7}" type="parTrans" cxnId="{31A709F5-3A5A-4C38-ACC0-24E01344BEC0}">
      <dgm:prSet/>
      <dgm:spPr/>
      <dgm:t>
        <a:bodyPr/>
        <a:lstStyle/>
        <a:p>
          <a:endParaRPr lang="en-GB"/>
        </a:p>
      </dgm:t>
    </dgm:pt>
    <dgm:pt modelId="{2E663A6A-36D9-4BB6-A134-FBBFD32AA847}" type="sibTrans" cxnId="{31A709F5-3A5A-4C38-ACC0-24E01344BEC0}">
      <dgm:prSet/>
      <dgm:spPr/>
      <dgm:t>
        <a:bodyPr/>
        <a:lstStyle/>
        <a:p>
          <a:endParaRPr lang="en-GB"/>
        </a:p>
      </dgm:t>
    </dgm:pt>
    <dgm:pt modelId="{FB6E49C7-D67B-4FAF-9ED7-5246F032627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Capability</a:t>
          </a:r>
          <a:endParaRPr lang="en-GB" dirty="0"/>
        </a:p>
      </dgm:t>
    </dgm:pt>
    <dgm:pt modelId="{643F8D12-8BDB-4407-91C7-0B5BF641995E}" type="parTrans" cxnId="{36F7D296-41D6-42C1-B906-B4B651645D38}">
      <dgm:prSet/>
      <dgm:spPr/>
      <dgm:t>
        <a:bodyPr/>
        <a:lstStyle/>
        <a:p>
          <a:endParaRPr lang="en-GB"/>
        </a:p>
      </dgm:t>
    </dgm:pt>
    <dgm:pt modelId="{A32D443F-B679-4BD3-AE80-9F53E01555EE}" type="sibTrans" cxnId="{36F7D296-41D6-42C1-B906-B4B651645D38}">
      <dgm:prSet/>
      <dgm:spPr/>
      <dgm:t>
        <a:bodyPr/>
        <a:lstStyle/>
        <a:p>
          <a:endParaRPr lang="en-GB"/>
        </a:p>
      </dgm:t>
    </dgm:pt>
    <dgm:pt modelId="{6256E446-19C3-43C6-97E2-9BB8ACF196F9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HR Partnering</a:t>
          </a:r>
          <a:endParaRPr lang="en-GB" dirty="0"/>
        </a:p>
      </dgm:t>
    </dgm:pt>
    <dgm:pt modelId="{E6F86B9F-5016-4AFC-B7EC-26A2F751BF30}" type="parTrans" cxnId="{B63C12F8-DF46-4F4E-9083-E3384BDFAC1B}">
      <dgm:prSet/>
      <dgm:spPr/>
      <dgm:t>
        <a:bodyPr/>
        <a:lstStyle/>
        <a:p>
          <a:endParaRPr lang="en-GB"/>
        </a:p>
      </dgm:t>
    </dgm:pt>
    <dgm:pt modelId="{6F4217A9-9653-4440-BF05-42F6CCA9C301}" type="sibTrans" cxnId="{B63C12F8-DF46-4F4E-9083-E3384BDFAC1B}">
      <dgm:prSet/>
      <dgm:spPr/>
      <dgm:t>
        <a:bodyPr/>
        <a:lstStyle/>
        <a:p>
          <a:endParaRPr lang="en-GB"/>
        </a:p>
      </dgm:t>
    </dgm:pt>
    <dgm:pt modelId="{132D7C41-9AA1-4844-A2DF-895420C7D65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Organisational Change</a:t>
          </a:r>
          <a:endParaRPr lang="en-GB" dirty="0"/>
        </a:p>
      </dgm:t>
    </dgm:pt>
    <dgm:pt modelId="{09C408A8-A16C-44FF-B5A2-310E66BCE0AF}" type="parTrans" cxnId="{E0A0D83A-BAD9-407A-82C7-DCEE52A5100C}">
      <dgm:prSet/>
      <dgm:spPr/>
      <dgm:t>
        <a:bodyPr/>
        <a:lstStyle/>
        <a:p>
          <a:endParaRPr lang="en-GB"/>
        </a:p>
      </dgm:t>
    </dgm:pt>
    <dgm:pt modelId="{B1D596B0-6B75-42AB-9A31-E6F210D0CE68}" type="sibTrans" cxnId="{E0A0D83A-BAD9-407A-82C7-DCEE52A5100C}">
      <dgm:prSet/>
      <dgm:spPr/>
      <dgm:t>
        <a:bodyPr/>
        <a:lstStyle/>
        <a:p>
          <a:endParaRPr lang="en-GB"/>
        </a:p>
      </dgm:t>
    </dgm:pt>
    <dgm:pt modelId="{8AB330D1-DB07-43FD-9C32-6A7882289530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HR Services</a:t>
          </a:r>
          <a:endParaRPr lang="en-GB" dirty="0"/>
        </a:p>
      </dgm:t>
    </dgm:pt>
    <dgm:pt modelId="{7BB5D3FD-7BA1-40BE-8268-CE920C393B38}" type="parTrans" cxnId="{6115B0C3-EBF3-475F-A730-556AE62AFBEA}">
      <dgm:prSet/>
      <dgm:spPr/>
      <dgm:t>
        <a:bodyPr/>
        <a:lstStyle/>
        <a:p>
          <a:endParaRPr lang="en-GB"/>
        </a:p>
      </dgm:t>
    </dgm:pt>
    <dgm:pt modelId="{EB77ECBB-12AD-4305-A24F-81B61B5FAF9A}" type="sibTrans" cxnId="{6115B0C3-EBF3-475F-A730-556AE62AFBEA}">
      <dgm:prSet/>
      <dgm:spPr/>
      <dgm:t>
        <a:bodyPr/>
        <a:lstStyle/>
        <a:p>
          <a:endParaRPr lang="en-GB"/>
        </a:p>
      </dgm:t>
    </dgm:pt>
    <dgm:pt modelId="{E1185E3F-59D8-4B73-BFBC-001ACC74007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Governance &amp; Compliance</a:t>
          </a:r>
          <a:endParaRPr lang="en-GB" dirty="0"/>
        </a:p>
      </dgm:t>
    </dgm:pt>
    <dgm:pt modelId="{D3D62085-CA4A-40F4-9367-9AEC639CD3BF}" type="parTrans" cxnId="{A62F2A74-1D35-4401-BE4F-89193BE446D4}">
      <dgm:prSet/>
      <dgm:spPr/>
      <dgm:t>
        <a:bodyPr/>
        <a:lstStyle/>
        <a:p>
          <a:endParaRPr lang="en-GB"/>
        </a:p>
      </dgm:t>
    </dgm:pt>
    <dgm:pt modelId="{D144A2A7-FF61-488D-B950-5ACA8FE81183}" type="sibTrans" cxnId="{A62F2A74-1D35-4401-BE4F-89193BE446D4}">
      <dgm:prSet/>
      <dgm:spPr/>
      <dgm:t>
        <a:bodyPr/>
        <a:lstStyle/>
        <a:p>
          <a:endParaRPr lang="en-GB"/>
        </a:p>
      </dgm:t>
    </dgm:pt>
    <dgm:pt modelId="{5E72A4C9-680F-4886-BAE0-9B171064515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School Support Service</a:t>
          </a:r>
          <a:endParaRPr lang="en-GB" dirty="0"/>
        </a:p>
      </dgm:t>
    </dgm:pt>
    <dgm:pt modelId="{99CF9B11-6F6A-4C7E-AD25-09022178B402}" type="parTrans" cxnId="{CDCD20B2-8640-48A7-8A72-E71F78567FD4}">
      <dgm:prSet/>
      <dgm:spPr/>
      <dgm:t>
        <a:bodyPr/>
        <a:lstStyle/>
        <a:p>
          <a:endParaRPr lang="en-GB"/>
        </a:p>
      </dgm:t>
    </dgm:pt>
    <dgm:pt modelId="{13D6C0D7-B1DE-42D2-AB99-2FDA307D92FC}" type="sibTrans" cxnId="{CDCD20B2-8640-48A7-8A72-E71F78567FD4}">
      <dgm:prSet/>
      <dgm:spPr/>
      <dgm:t>
        <a:bodyPr/>
        <a:lstStyle/>
        <a:p>
          <a:endParaRPr lang="en-GB"/>
        </a:p>
      </dgm:t>
    </dgm:pt>
    <dgm:pt modelId="{088CE455-C5F0-44DA-A9DA-A5DEE2BC90B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Information Services</a:t>
          </a:r>
          <a:endParaRPr lang="en-GB" dirty="0"/>
        </a:p>
      </dgm:t>
    </dgm:pt>
    <dgm:pt modelId="{A63036CD-B2E6-49E1-9A04-F2782447A231}" type="parTrans" cxnId="{26718E08-E495-4031-A9E9-B7C69A38E597}">
      <dgm:prSet/>
      <dgm:spPr/>
      <dgm:t>
        <a:bodyPr/>
        <a:lstStyle/>
        <a:p>
          <a:endParaRPr lang="en-GB"/>
        </a:p>
      </dgm:t>
    </dgm:pt>
    <dgm:pt modelId="{C4A83E21-5ED4-43DF-9028-8034A26CB363}" type="sibTrans" cxnId="{26718E08-E495-4031-A9E9-B7C69A38E597}">
      <dgm:prSet/>
      <dgm:spPr/>
      <dgm:t>
        <a:bodyPr/>
        <a:lstStyle/>
        <a:p>
          <a:endParaRPr lang="en-GB"/>
        </a:p>
      </dgm:t>
    </dgm:pt>
    <dgm:pt modelId="{889B62CA-1919-47E4-B9A4-04D663F5ACD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Planning &amp; Business Intelligence</a:t>
          </a:r>
          <a:endParaRPr lang="en-GB" dirty="0"/>
        </a:p>
      </dgm:t>
    </dgm:pt>
    <dgm:pt modelId="{48314C2A-82F5-4B9B-8DCB-C353741EE8E4}" type="parTrans" cxnId="{5E966C96-C692-4854-AC6B-D3392F87B1DD}">
      <dgm:prSet/>
      <dgm:spPr/>
      <dgm:t>
        <a:bodyPr/>
        <a:lstStyle/>
        <a:p>
          <a:endParaRPr lang="en-GB"/>
        </a:p>
      </dgm:t>
    </dgm:pt>
    <dgm:pt modelId="{BC01FDC8-BA4D-487D-94E4-F116896BD53E}" type="sibTrans" cxnId="{5E966C96-C692-4854-AC6B-D3392F87B1DD}">
      <dgm:prSet/>
      <dgm:spPr/>
      <dgm:t>
        <a:bodyPr/>
        <a:lstStyle/>
        <a:p>
          <a:endParaRPr lang="en-GB"/>
        </a:p>
      </dgm:t>
    </dgm:pt>
    <dgm:pt modelId="{ABE5F7EA-1531-4C2D-91FA-5745D1B2003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mtClean="0"/>
            <a:t>Strategy Hub</a:t>
          </a:r>
          <a:endParaRPr lang="en-GB" dirty="0"/>
        </a:p>
      </dgm:t>
    </dgm:pt>
    <dgm:pt modelId="{5E31888F-9771-49FC-860B-DE3AD011E6A1}" type="parTrans" cxnId="{10AF569A-D5E3-463D-9C77-90C217C7F7B8}">
      <dgm:prSet/>
      <dgm:spPr/>
      <dgm:t>
        <a:bodyPr/>
        <a:lstStyle/>
        <a:p>
          <a:endParaRPr lang="en-GB"/>
        </a:p>
      </dgm:t>
    </dgm:pt>
    <dgm:pt modelId="{0B250628-E494-482F-9DA2-0D42372922B9}" type="sibTrans" cxnId="{10AF569A-D5E3-463D-9C77-90C217C7F7B8}">
      <dgm:prSet/>
      <dgm:spPr/>
      <dgm:t>
        <a:bodyPr/>
        <a:lstStyle/>
        <a:p>
          <a:endParaRPr lang="en-GB"/>
        </a:p>
      </dgm:t>
    </dgm:pt>
    <dgm:pt modelId="{8A7D4247-CD8D-412E-9225-21F8803C1669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Property &amp; Facilities</a:t>
          </a:r>
          <a:endParaRPr lang="en-GB" dirty="0"/>
        </a:p>
      </dgm:t>
    </dgm:pt>
    <dgm:pt modelId="{24852E67-C946-4DCF-8F9D-8423FDEBAD1B}" type="parTrans" cxnId="{1FCC6580-E543-4EFB-887C-B4E64689E85D}">
      <dgm:prSet/>
      <dgm:spPr/>
      <dgm:t>
        <a:bodyPr/>
        <a:lstStyle/>
        <a:p>
          <a:endParaRPr lang="en-GB"/>
        </a:p>
      </dgm:t>
    </dgm:pt>
    <dgm:pt modelId="{0BC00A2A-EC3A-43CB-947B-EF34C3EFAF0A}" type="sibTrans" cxnId="{1FCC6580-E543-4EFB-887C-B4E64689E85D}">
      <dgm:prSet/>
      <dgm:spPr/>
      <dgm:t>
        <a:bodyPr/>
        <a:lstStyle/>
        <a:p>
          <a:endParaRPr lang="en-GB"/>
        </a:p>
      </dgm:t>
    </dgm:pt>
    <dgm:pt modelId="{721B30B0-600F-42F4-97BC-0A9B7C78061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smtClean="0"/>
            <a:t>Marketing, Brand </a:t>
          </a:r>
          <a:r>
            <a:rPr lang="en-GB" dirty="0" smtClean="0"/>
            <a:t>&amp; Communications</a:t>
          </a:r>
          <a:endParaRPr lang="en-GB" dirty="0"/>
        </a:p>
      </dgm:t>
    </dgm:pt>
    <dgm:pt modelId="{1484944C-B029-416A-8080-6289D97574AF}" type="parTrans" cxnId="{2F2A2A90-CD40-4155-9003-76C8A3D8E7FC}">
      <dgm:prSet/>
      <dgm:spPr/>
      <dgm:t>
        <a:bodyPr/>
        <a:lstStyle/>
        <a:p>
          <a:endParaRPr lang="en-GB"/>
        </a:p>
      </dgm:t>
    </dgm:pt>
    <dgm:pt modelId="{4C137F4E-13F9-4F9A-986F-4766132DFAFB}" type="sibTrans" cxnId="{2F2A2A90-CD40-4155-9003-76C8A3D8E7FC}">
      <dgm:prSet/>
      <dgm:spPr/>
      <dgm:t>
        <a:bodyPr/>
        <a:lstStyle/>
        <a:p>
          <a:endParaRPr lang="en-GB"/>
        </a:p>
      </dgm:t>
    </dgm:pt>
    <dgm:pt modelId="{9F28ABD8-D548-454D-A7EF-90F7EFC95DC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Development &amp; Alumni</a:t>
          </a:r>
          <a:endParaRPr lang="en-GB" dirty="0"/>
        </a:p>
      </dgm:t>
    </dgm:pt>
    <dgm:pt modelId="{3BBC74E0-2317-408F-8B0B-C6D862C32258}" type="parTrans" cxnId="{AC6C8BAE-1602-499F-A37B-DB18E3C23F4E}">
      <dgm:prSet/>
      <dgm:spPr/>
      <dgm:t>
        <a:bodyPr/>
        <a:lstStyle/>
        <a:p>
          <a:endParaRPr lang="en-GB"/>
        </a:p>
      </dgm:t>
    </dgm:pt>
    <dgm:pt modelId="{425AE4C3-6DA7-4077-B455-7C553C4DC5C9}" type="sibTrans" cxnId="{AC6C8BAE-1602-499F-A37B-DB18E3C23F4E}">
      <dgm:prSet/>
      <dgm:spPr/>
      <dgm:t>
        <a:bodyPr/>
        <a:lstStyle/>
        <a:p>
          <a:endParaRPr lang="en-GB"/>
        </a:p>
      </dgm:t>
    </dgm:pt>
    <dgm:pt modelId="{D595D309-2E18-421C-A6E0-1B259ADEFB58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Employability </a:t>
          </a:r>
          <a:r>
            <a:rPr lang="en-GB" smtClean="0"/>
            <a:t>&amp; Opportunities</a:t>
          </a:r>
          <a:endParaRPr lang="en-GB" dirty="0"/>
        </a:p>
      </dgm:t>
    </dgm:pt>
    <dgm:pt modelId="{40C75326-F207-4DDD-8AA9-5AF6C6DB310C}" type="parTrans" cxnId="{590A725C-ABD8-435B-B4E4-B5D7FEBD5E7A}">
      <dgm:prSet/>
      <dgm:spPr/>
      <dgm:t>
        <a:bodyPr/>
        <a:lstStyle/>
        <a:p>
          <a:endParaRPr lang="en-GB"/>
        </a:p>
      </dgm:t>
    </dgm:pt>
    <dgm:pt modelId="{87259D72-80E3-439B-B33B-80726D9C2227}" type="sibTrans" cxnId="{590A725C-ABD8-435B-B4E4-B5D7FEBD5E7A}">
      <dgm:prSet/>
      <dgm:spPr/>
      <dgm:t>
        <a:bodyPr/>
        <a:lstStyle/>
        <a:p>
          <a:endParaRPr lang="en-GB"/>
        </a:p>
      </dgm:t>
    </dgm:pt>
    <dgm:pt modelId="{D0D476A5-C6D7-499B-9B33-2357A120C4F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Bright Red Triangle</a:t>
          </a:r>
          <a:endParaRPr lang="en-GB" dirty="0"/>
        </a:p>
      </dgm:t>
    </dgm:pt>
    <dgm:pt modelId="{4BD9CEE6-06C4-4D6F-8529-6606C2CB1BC9}" type="parTrans" cxnId="{B59C9935-4353-4340-9D99-7830B8F62963}">
      <dgm:prSet/>
      <dgm:spPr/>
      <dgm:t>
        <a:bodyPr/>
        <a:lstStyle/>
        <a:p>
          <a:endParaRPr lang="en-GB"/>
        </a:p>
      </dgm:t>
    </dgm:pt>
    <dgm:pt modelId="{FB120EFF-6765-4BAA-8AD1-F92BE96E317D}" type="sibTrans" cxnId="{B59C9935-4353-4340-9D99-7830B8F62963}">
      <dgm:prSet/>
      <dgm:spPr/>
      <dgm:t>
        <a:bodyPr/>
        <a:lstStyle/>
        <a:p>
          <a:endParaRPr lang="en-GB"/>
        </a:p>
      </dgm:t>
    </dgm:pt>
    <dgm:pt modelId="{62333931-8318-4D6B-80DA-B5FFD70F1980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Widening Participation</a:t>
          </a:r>
          <a:endParaRPr lang="en-GB" dirty="0"/>
        </a:p>
      </dgm:t>
    </dgm:pt>
    <dgm:pt modelId="{8E483DCE-B394-480A-A95C-9F7E9BE5CF04}" type="parTrans" cxnId="{C54525A5-2743-4A90-8B02-FCC2FC4CE5D7}">
      <dgm:prSet/>
      <dgm:spPr/>
      <dgm:t>
        <a:bodyPr/>
        <a:lstStyle/>
        <a:p>
          <a:endParaRPr lang="en-GB"/>
        </a:p>
      </dgm:t>
    </dgm:pt>
    <dgm:pt modelId="{92DA925C-4D12-40D9-962E-6F15ECC7C893}" type="sibTrans" cxnId="{C54525A5-2743-4A90-8B02-FCC2FC4CE5D7}">
      <dgm:prSet/>
      <dgm:spPr/>
      <dgm:t>
        <a:bodyPr/>
        <a:lstStyle/>
        <a:p>
          <a:endParaRPr lang="en-GB"/>
        </a:p>
      </dgm:t>
    </dgm:pt>
    <dgm:pt modelId="{FBD2D8CA-BA26-4F8E-B8E6-66003D0DBEC8}">
      <dgm:prSet/>
      <dgm:spPr>
        <a:solidFill>
          <a:schemeClr val="bg2"/>
        </a:solidFill>
      </dgm:spPr>
      <dgm:t>
        <a:bodyPr/>
        <a:lstStyle/>
        <a:p>
          <a:r>
            <a:rPr lang="en-GB" smtClean="0"/>
            <a:t>International Operations</a:t>
          </a:r>
          <a:endParaRPr lang="en-GB" dirty="0"/>
        </a:p>
      </dgm:t>
    </dgm:pt>
    <dgm:pt modelId="{27280927-4E67-4BF7-8D6C-8804A4719C27}" type="parTrans" cxnId="{E9BFF2B7-AFD3-4E6D-B3DC-D5A71C28DC30}">
      <dgm:prSet/>
      <dgm:spPr/>
      <dgm:t>
        <a:bodyPr/>
        <a:lstStyle/>
        <a:p>
          <a:endParaRPr lang="en-GB"/>
        </a:p>
      </dgm:t>
    </dgm:pt>
    <dgm:pt modelId="{1146F62B-29D2-4A95-ACA4-1A2D9FA17D23}" type="sibTrans" cxnId="{E9BFF2B7-AFD3-4E6D-B3DC-D5A71C28DC30}">
      <dgm:prSet/>
      <dgm:spPr/>
      <dgm:t>
        <a:bodyPr/>
        <a:lstStyle/>
        <a:p>
          <a:endParaRPr lang="en-GB"/>
        </a:p>
      </dgm:t>
    </dgm:pt>
    <dgm:pt modelId="{A447ACFF-204D-4890-8044-2CDA09207B37}">
      <dgm:prSet/>
      <dgm:spPr>
        <a:solidFill>
          <a:schemeClr val="bg2"/>
        </a:solidFill>
      </dgm:spPr>
      <dgm:t>
        <a:bodyPr/>
        <a:lstStyle/>
        <a:p>
          <a:r>
            <a:rPr lang="en-GB" dirty="0" smtClean="0"/>
            <a:t>Student Recruitment, Admissions &amp; Immigration</a:t>
          </a:r>
          <a:endParaRPr lang="en-GB" dirty="0"/>
        </a:p>
      </dgm:t>
    </dgm:pt>
    <dgm:pt modelId="{4C3B3D19-BE4F-4563-9C8E-C45F2C958EA3}" type="parTrans" cxnId="{92414722-1FC1-4557-8B58-34965870CA40}">
      <dgm:prSet/>
      <dgm:spPr/>
      <dgm:t>
        <a:bodyPr/>
        <a:lstStyle/>
        <a:p>
          <a:endParaRPr lang="en-GB"/>
        </a:p>
      </dgm:t>
    </dgm:pt>
    <dgm:pt modelId="{7002D1EC-C5D7-46D8-B45F-CE6C2AE498E6}" type="sibTrans" cxnId="{92414722-1FC1-4557-8B58-34965870CA40}">
      <dgm:prSet/>
      <dgm:spPr/>
      <dgm:t>
        <a:bodyPr/>
        <a:lstStyle/>
        <a:p>
          <a:endParaRPr lang="en-GB"/>
        </a:p>
      </dgm:t>
    </dgm:pt>
    <dgm:pt modelId="{737E3FEA-1A22-43CD-BB5A-9E18EFE7285D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dirty="0" smtClean="0"/>
            <a:t>Student Wellbeing</a:t>
          </a:r>
          <a:endParaRPr lang="en-GB" dirty="0"/>
        </a:p>
      </dgm:t>
    </dgm:pt>
    <dgm:pt modelId="{4C9DFF8A-C188-4E9D-B82A-F0B0C8AC9BDE}" type="parTrans" cxnId="{CDC40659-3F38-473F-8DC2-ED77A6493FA7}">
      <dgm:prSet/>
      <dgm:spPr/>
      <dgm:t>
        <a:bodyPr/>
        <a:lstStyle/>
        <a:p>
          <a:endParaRPr lang="en-GB"/>
        </a:p>
      </dgm:t>
    </dgm:pt>
    <dgm:pt modelId="{33703541-F6A3-4EE2-B1EC-38AADD4254B0}" type="sibTrans" cxnId="{CDC40659-3F38-473F-8DC2-ED77A6493FA7}">
      <dgm:prSet/>
      <dgm:spPr/>
      <dgm:t>
        <a:bodyPr/>
        <a:lstStyle/>
        <a:p>
          <a:endParaRPr lang="en-GB"/>
        </a:p>
      </dgm:t>
    </dgm:pt>
    <dgm:pt modelId="{34EB4C0B-9E29-4835-99CF-411252F02801}" type="pres">
      <dgm:prSet presAssocID="{F255A114-053D-4483-B1C3-F030766395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12A1138-1C70-4C54-9D39-EBA2C41ECAC1}" type="pres">
      <dgm:prSet presAssocID="{9B0C8529-F0B6-47BD-9EAE-5FC20ABE63B6}" presName="hierRoot1" presStyleCnt="0">
        <dgm:presLayoutVars>
          <dgm:hierBranch val="init"/>
        </dgm:presLayoutVars>
      </dgm:prSet>
      <dgm:spPr/>
    </dgm:pt>
    <dgm:pt modelId="{091F7136-FE1E-4E7D-9C0C-401AA6B17A86}" type="pres">
      <dgm:prSet presAssocID="{9B0C8529-F0B6-47BD-9EAE-5FC20ABE63B6}" presName="rootComposite1" presStyleCnt="0"/>
      <dgm:spPr/>
    </dgm:pt>
    <dgm:pt modelId="{F165114A-85E0-4E6D-AC52-BD91C3B5D8C4}" type="pres">
      <dgm:prSet presAssocID="{9B0C8529-F0B6-47BD-9EAE-5FC20ABE63B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797E17-9D5E-4979-968C-09716095323A}" type="pres">
      <dgm:prSet presAssocID="{9B0C8529-F0B6-47BD-9EAE-5FC20ABE63B6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EE5EA2E-94E4-4575-92A1-B9D5FDC9DC2B}" type="pres">
      <dgm:prSet presAssocID="{9B0C8529-F0B6-47BD-9EAE-5FC20ABE63B6}" presName="hierChild2" presStyleCnt="0"/>
      <dgm:spPr/>
    </dgm:pt>
    <dgm:pt modelId="{EF01960E-DE47-44AB-AC6C-3F96F5634D20}" type="pres">
      <dgm:prSet presAssocID="{7B56C00D-33CE-4B88-B7D6-846BE5F8BADE}" presName="Name37" presStyleLbl="parChTrans1D2" presStyleIdx="0" presStyleCnt="7"/>
      <dgm:spPr/>
      <dgm:t>
        <a:bodyPr/>
        <a:lstStyle/>
        <a:p>
          <a:endParaRPr lang="en-GB"/>
        </a:p>
      </dgm:t>
    </dgm:pt>
    <dgm:pt modelId="{425C449A-8274-480D-91B5-039085206080}" type="pres">
      <dgm:prSet presAssocID="{C3E96B8B-AC3C-413B-BEDE-E603518735E8}" presName="hierRoot2" presStyleCnt="0">
        <dgm:presLayoutVars>
          <dgm:hierBranch val="init"/>
        </dgm:presLayoutVars>
      </dgm:prSet>
      <dgm:spPr/>
    </dgm:pt>
    <dgm:pt modelId="{AA91C204-9C05-49F5-A68F-FF166BBBD058}" type="pres">
      <dgm:prSet presAssocID="{C3E96B8B-AC3C-413B-BEDE-E603518735E8}" presName="rootComposite" presStyleCnt="0"/>
      <dgm:spPr/>
    </dgm:pt>
    <dgm:pt modelId="{F5AD8B8B-6D87-4C2D-86DD-2577C47BB7F5}" type="pres">
      <dgm:prSet presAssocID="{C3E96B8B-AC3C-413B-BEDE-E603518735E8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86E650-79E3-4C03-B711-1C35FD2AB9FB}" type="pres">
      <dgm:prSet presAssocID="{C3E96B8B-AC3C-413B-BEDE-E603518735E8}" presName="rootConnector" presStyleLbl="node2" presStyleIdx="0" presStyleCnt="6"/>
      <dgm:spPr/>
      <dgm:t>
        <a:bodyPr/>
        <a:lstStyle/>
        <a:p>
          <a:endParaRPr lang="en-GB"/>
        </a:p>
      </dgm:t>
    </dgm:pt>
    <dgm:pt modelId="{1FD8E93B-1816-4401-9F08-5DCD5A93A3CF}" type="pres">
      <dgm:prSet presAssocID="{C3E96B8B-AC3C-413B-BEDE-E603518735E8}" presName="hierChild4" presStyleCnt="0"/>
      <dgm:spPr/>
    </dgm:pt>
    <dgm:pt modelId="{4DB55B22-1DD2-44D4-9D09-1475BF5A7E37}" type="pres">
      <dgm:prSet presAssocID="{FD4ED5F5-95C2-4E50-BC21-7C832C8DC690}" presName="Name37" presStyleLbl="parChTrans1D3" presStyleIdx="0" presStyleCnt="28"/>
      <dgm:spPr/>
      <dgm:t>
        <a:bodyPr/>
        <a:lstStyle/>
        <a:p>
          <a:endParaRPr lang="en-GB"/>
        </a:p>
      </dgm:t>
    </dgm:pt>
    <dgm:pt modelId="{2B6C1495-452A-44F6-AD6A-179432158E12}" type="pres">
      <dgm:prSet presAssocID="{F848356A-D100-4665-B6CE-C5146A2F7665}" presName="hierRoot2" presStyleCnt="0">
        <dgm:presLayoutVars>
          <dgm:hierBranch val="init"/>
        </dgm:presLayoutVars>
      </dgm:prSet>
      <dgm:spPr/>
    </dgm:pt>
    <dgm:pt modelId="{B81E8E43-7328-4A95-816B-884CA6145920}" type="pres">
      <dgm:prSet presAssocID="{F848356A-D100-4665-B6CE-C5146A2F7665}" presName="rootComposite" presStyleCnt="0"/>
      <dgm:spPr/>
    </dgm:pt>
    <dgm:pt modelId="{668ECEAB-F7DB-4EA2-881F-95FE8708A931}" type="pres">
      <dgm:prSet presAssocID="{F848356A-D100-4665-B6CE-C5146A2F7665}" presName="rootText" presStyleLbl="node3" presStyleIdx="0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5FC1CD-0A30-446A-8018-78B328B8C1C8}" type="pres">
      <dgm:prSet presAssocID="{F848356A-D100-4665-B6CE-C5146A2F7665}" presName="rootConnector" presStyleLbl="node3" presStyleIdx="0" presStyleCnt="28"/>
      <dgm:spPr/>
      <dgm:t>
        <a:bodyPr/>
        <a:lstStyle/>
        <a:p>
          <a:endParaRPr lang="en-GB"/>
        </a:p>
      </dgm:t>
    </dgm:pt>
    <dgm:pt modelId="{81E3610E-D54E-444A-8EF0-FA759FA9D56B}" type="pres">
      <dgm:prSet presAssocID="{F848356A-D100-4665-B6CE-C5146A2F7665}" presName="hierChild4" presStyleCnt="0"/>
      <dgm:spPr/>
    </dgm:pt>
    <dgm:pt modelId="{5AC71DA9-F306-498D-9189-F1B34F16CAC3}" type="pres">
      <dgm:prSet presAssocID="{F848356A-D100-4665-B6CE-C5146A2F7665}" presName="hierChild5" presStyleCnt="0"/>
      <dgm:spPr/>
    </dgm:pt>
    <dgm:pt modelId="{6F9A44CE-DD5A-468B-B9A3-F352A1E0A989}" type="pres">
      <dgm:prSet presAssocID="{DED6ADDB-8D43-499A-82A5-7F6A30643848}" presName="Name37" presStyleLbl="parChTrans1D3" presStyleIdx="1" presStyleCnt="28"/>
      <dgm:spPr/>
      <dgm:t>
        <a:bodyPr/>
        <a:lstStyle/>
        <a:p>
          <a:endParaRPr lang="en-GB"/>
        </a:p>
      </dgm:t>
    </dgm:pt>
    <dgm:pt modelId="{B812F7B2-7E85-4298-9AC7-F6E1DEF30F06}" type="pres">
      <dgm:prSet presAssocID="{56A7F167-4794-4D3B-956B-499D69EC85EC}" presName="hierRoot2" presStyleCnt="0">
        <dgm:presLayoutVars>
          <dgm:hierBranch val="init"/>
        </dgm:presLayoutVars>
      </dgm:prSet>
      <dgm:spPr/>
    </dgm:pt>
    <dgm:pt modelId="{F05E6397-5AAC-44F6-8443-0DCB59F4352C}" type="pres">
      <dgm:prSet presAssocID="{56A7F167-4794-4D3B-956B-499D69EC85EC}" presName="rootComposite" presStyleCnt="0"/>
      <dgm:spPr/>
    </dgm:pt>
    <dgm:pt modelId="{CB9BA76E-C90A-44C9-811A-5C0F03540626}" type="pres">
      <dgm:prSet presAssocID="{56A7F167-4794-4D3B-956B-499D69EC85EC}" presName="rootText" presStyleLbl="node3" presStyleIdx="1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747C8BE-C906-4134-8E63-27619D26052E}" type="pres">
      <dgm:prSet presAssocID="{56A7F167-4794-4D3B-956B-499D69EC85EC}" presName="rootConnector" presStyleLbl="node3" presStyleIdx="1" presStyleCnt="28"/>
      <dgm:spPr/>
      <dgm:t>
        <a:bodyPr/>
        <a:lstStyle/>
        <a:p>
          <a:endParaRPr lang="en-GB"/>
        </a:p>
      </dgm:t>
    </dgm:pt>
    <dgm:pt modelId="{638EAA71-7F93-49D4-AA5C-8A20D14FCD68}" type="pres">
      <dgm:prSet presAssocID="{56A7F167-4794-4D3B-956B-499D69EC85EC}" presName="hierChild4" presStyleCnt="0"/>
      <dgm:spPr/>
    </dgm:pt>
    <dgm:pt modelId="{6B3C0553-F4B5-4BDC-8E9A-CBA5259D7B04}" type="pres">
      <dgm:prSet presAssocID="{56A7F167-4794-4D3B-956B-499D69EC85EC}" presName="hierChild5" presStyleCnt="0"/>
      <dgm:spPr/>
    </dgm:pt>
    <dgm:pt modelId="{B90843B3-6E0B-495D-969C-72A9A3D14D7F}" type="pres">
      <dgm:prSet presAssocID="{036D38AC-F979-4F2F-AD76-D87EDC8E46EB}" presName="Name37" presStyleLbl="parChTrans1D3" presStyleIdx="2" presStyleCnt="28"/>
      <dgm:spPr/>
      <dgm:t>
        <a:bodyPr/>
        <a:lstStyle/>
        <a:p>
          <a:endParaRPr lang="en-GB"/>
        </a:p>
      </dgm:t>
    </dgm:pt>
    <dgm:pt modelId="{848640E4-3ACD-4DA5-97EE-E581FEE19BCA}" type="pres">
      <dgm:prSet presAssocID="{290F15BE-714D-4A09-8D80-9A3F4A0C66E3}" presName="hierRoot2" presStyleCnt="0">
        <dgm:presLayoutVars>
          <dgm:hierBranch val="init"/>
        </dgm:presLayoutVars>
      </dgm:prSet>
      <dgm:spPr/>
    </dgm:pt>
    <dgm:pt modelId="{1F7DE625-088C-40BC-989B-ED2240847677}" type="pres">
      <dgm:prSet presAssocID="{290F15BE-714D-4A09-8D80-9A3F4A0C66E3}" presName="rootComposite" presStyleCnt="0"/>
      <dgm:spPr/>
    </dgm:pt>
    <dgm:pt modelId="{37D3610F-B81B-400E-9DAE-0695F303AA6A}" type="pres">
      <dgm:prSet presAssocID="{290F15BE-714D-4A09-8D80-9A3F4A0C66E3}" presName="rootText" presStyleLbl="node3" presStyleIdx="2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43CB1A-83F1-4344-BBD1-85596150430A}" type="pres">
      <dgm:prSet presAssocID="{290F15BE-714D-4A09-8D80-9A3F4A0C66E3}" presName="rootConnector" presStyleLbl="node3" presStyleIdx="2" presStyleCnt="28"/>
      <dgm:spPr/>
      <dgm:t>
        <a:bodyPr/>
        <a:lstStyle/>
        <a:p>
          <a:endParaRPr lang="en-GB"/>
        </a:p>
      </dgm:t>
    </dgm:pt>
    <dgm:pt modelId="{AC0E893D-5A3E-4670-B697-80FFC6A5B456}" type="pres">
      <dgm:prSet presAssocID="{290F15BE-714D-4A09-8D80-9A3F4A0C66E3}" presName="hierChild4" presStyleCnt="0"/>
      <dgm:spPr/>
    </dgm:pt>
    <dgm:pt modelId="{64511546-A401-46B3-B469-3C91E176F4D6}" type="pres">
      <dgm:prSet presAssocID="{290F15BE-714D-4A09-8D80-9A3F4A0C66E3}" presName="hierChild5" presStyleCnt="0"/>
      <dgm:spPr/>
    </dgm:pt>
    <dgm:pt modelId="{826D84A6-5B45-4A5A-9FD6-A1C7AB706673}" type="pres">
      <dgm:prSet presAssocID="{5527FFC3-F481-461A-BCA5-E35F307D9A87}" presName="Name37" presStyleLbl="parChTrans1D3" presStyleIdx="3" presStyleCnt="28"/>
      <dgm:spPr/>
      <dgm:t>
        <a:bodyPr/>
        <a:lstStyle/>
        <a:p>
          <a:endParaRPr lang="en-GB"/>
        </a:p>
      </dgm:t>
    </dgm:pt>
    <dgm:pt modelId="{09455C32-6FE4-4133-9E8F-A088C7BFFCC7}" type="pres">
      <dgm:prSet presAssocID="{BFA4803F-C012-4DC0-86B6-17CEF9604D53}" presName="hierRoot2" presStyleCnt="0">
        <dgm:presLayoutVars>
          <dgm:hierBranch val="init"/>
        </dgm:presLayoutVars>
      </dgm:prSet>
      <dgm:spPr/>
    </dgm:pt>
    <dgm:pt modelId="{297FAAC3-5C82-4B56-BA88-E70F6DA955B9}" type="pres">
      <dgm:prSet presAssocID="{BFA4803F-C012-4DC0-86B6-17CEF9604D53}" presName="rootComposite" presStyleCnt="0"/>
      <dgm:spPr/>
    </dgm:pt>
    <dgm:pt modelId="{4D5A4E94-384C-4A6D-987E-B439BD1C4224}" type="pres">
      <dgm:prSet presAssocID="{BFA4803F-C012-4DC0-86B6-17CEF9604D53}" presName="rootText" presStyleLbl="node3" presStyleIdx="3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FA675B-60D3-4629-A646-4B407622C06F}" type="pres">
      <dgm:prSet presAssocID="{BFA4803F-C012-4DC0-86B6-17CEF9604D53}" presName="rootConnector" presStyleLbl="node3" presStyleIdx="3" presStyleCnt="28"/>
      <dgm:spPr/>
      <dgm:t>
        <a:bodyPr/>
        <a:lstStyle/>
        <a:p>
          <a:endParaRPr lang="en-GB"/>
        </a:p>
      </dgm:t>
    </dgm:pt>
    <dgm:pt modelId="{BDED2564-3F96-4A6E-BBF7-7B403CAB9DAD}" type="pres">
      <dgm:prSet presAssocID="{BFA4803F-C012-4DC0-86B6-17CEF9604D53}" presName="hierChild4" presStyleCnt="0"/>
      <dgm:spPr/>
    </dgm:pt>
    <dgm:pt modelId="{DA949DDB-B566-4FFE-8C38-419E271E7B7A}" type="pres">
      <dgm:prSet presAssocID="{BFA4803F-C012-4DC0-86B6-17CEF9604D53}" presName="hierChild5" presStyleCnt="0"/>
      <dgm:spPr/>
    </dgm:pt>
    <dgm:pt modelId="{9C56923C-68B2-46AE-A0D5-E42FBE47C0A6}" type="pres">
      <dgm:prSet presAssocID="{12B41E20-57C0-47DE-970D-16BCF8067B1C}" presName="Name37" presStyleLbl="parChTrans1D3" presStyleIdx="4" presStyleCnt="28"/>
      <dgm:spPr/>
      <dgm:t>
        <a:bodyPr/>
        <a:lstStyle/>
        <a:p>
          <a:endParaRPr lang="en-GB"/>
        </a:p>
      </dgm:t>
    </dgm:pt>
    <dgm:pt modelId="{0207A081-9110-496F-B715-1D14379704EF}" type="pres">
      <dgm:prSet presAssocID="{E52D721D-4CF3-41E0-BD12-8C28BD4ACEE5}" presName="hierRoot2" presStyleCnt="0">
        <dgm:presLayoutVars>
          <dgm:hierBranch val="init"/>
        </dgm:presLayoutVars>
      </dgm:prSet>
      <dgm:spPr/>
    </dgm:pt>
    <dgm:pt modelId="{819C4238-7468-4B6E-9888-C39ACDBF346A}" type="pres">
      <dgm:prSet presAssocID="{E52D721D-4CF3-41E0-BD12-8C28BD4ACEE5}" presName="rootComposite" presStyleCnt="0"/>
      <dgm:spPr/>
    </dgm:pt>
    <dgm:pt modelId="{0E53D398-6050-4D21-BEB7-1B56FAB054C1}" type="pres">
      <dgm:prSet presAssocID="{E52D721D-4CF3-41E0-BD12-8C28BD4ACEE5}" presName="rootText" presStyleLbl="node3" presStyleIdx="4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FA3554-1B65-4831-86CD-4C951FF6B980}" type="pres">
      <dgm:prSet presAssocID="{E52D721D-4CF3-41E0-BD12-8C28BD4ACEE5}" presName="rootConnector" presStyleLbl="node3" presStyleIdx="4" presStyleCnt="28"/>
      <dgm:spPr/>
      <dgm:t>
        <a:bodyPr/>
        <a:lstStyle/>
        <a:p>
          <a:endParaRPr lang="en-GB"/>
        </a:p>
      </dgm:t>
    </dgm:pt>
    <dgm:pt modelId="{B6612742-F362-4921-AB43-4528F62DCA12}" type="pres">
      <dgm:prSet presAssocID="{E52D721D-4CF3-41E0-BD12-8C28BD4ACEE5}" presName="hierChild4" presStyleCnt="0"/>
      <dgm:spPr/>
    </dgm:pt>
    <dgm:pt modelId="{794D13D5-F4BE-48AD-B74A-B73F5D31F171}" type="pres">
      <dgm:prSet presAssocID="{E52D721D-4CF3-41E0-BD12-8C28BD4ACEE5}" presName="hierChild5" presStyleCnt="0"/>
      <dgm:spPr/>
    </dgm:pt>
    <dgm:pt modelId="{8AF128C5-1EF9-4AA5-A668-266FA4AF4E99}" type="pres">
      <dgm:prSet presAssocID="{3E24488A-97AF-4F2F-AD00-CD31F1860C61}" presName="Name37" presStyleLbl="parChTrans1D3" presStyleIdx="5" presStyleCnt="28"/>
      <dgm:spPr/>
      <dgm:t>
        <a:bodyPr/>
        <a:lstStyle/>
        <a:p>
          <a:endParaRPr lang="en-GB"/>
        </a:p>
      </dgm:t>
    </dgm:pt>
    <dgm:pt modelId="{8EE5CCD0-B5D2-4A78-AE7E-E73F5C0C5301}" type="pres">
      <dgm:prSet presAssocID="{C05D74E9-4089-456E-8C1B-64A8C8F56B35}" presName="hierRoot2" presStyleCnt="0">
        <dgm:presLayoutVars>
          <dgm:hierBranch val="init"/>
        </dgm:presLayoutVars>
      </dgm:prSet>
      <dgm:spPr/>
    </dgm:pt>
    <dgm:pt modelId="{5352F56C-D58B-400D-A770-83B1BB6EECE4}" type="pres">
      <dgm:prSet presAssocID="{C05D74E9-4089-456E-8C1B-64A8C8F56B35}" presName="rootComposite" presStyleCnt="0"/>
      <dgm:spPr/>
    </dgm:pt>
    <dgm:pt modelId="{8A9D8DA9-81AD-454A-8400-CB99FB50506D}" type="pres">
      <dgm:prSet presAssocID="{C05D74E9-4089-456E-8C1B-64A8C8F56B35}" presName="rootText" presStyleLbl="node3" presStyleIdx="5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3B737A-6EAD-4B8B-92F3-8202323192DF}" type="pres">
      <dgm:prSet presAssocID="{C05D74E9-4089-456E-8C1B-64A8C8F56B35}" presName="rootConnector" presStyleLbl="node3" presStyleIdx="5" presStyleCnt="28"/>
      <dgm:spPr/>
      <dgm:t>
        <a:bodyPr/>
        <a:lstStyle/>
        <a:p>
          <a:endParaRPr lang="en-GB"/>
        </a:p>
      </dgm:t>
    </dgm:pt>
    <dgm:pt modelId="{6B6AA896-1D90-472A-A5B8-8E2834AFE3D4}" type="pres">
      <dgm:prSet presAssocID="{C05D74E9-4089-456E-8C1B-64A8C8F56B35}" presName="hierChild4" presStyleCnt="0"/>
      <dgm:spPr/>
    </dgm:pt>
    <dgm:pt modelId="{CB983B67-FA90-4940-9B00-868CDB8DBEBA}" type="pres">
      <dgm:prSet presAssocID="{C05D74E9-4089-456E-8C1B-64A8C8F56B35}" presName="hierChild5" presStyleCnt="0"/>
      <dgm:spPr/>
    </dgm:pt>
    <dgm:pt modelId="{C02A99C9-6F7B-4C7D-A0E1-50AF2F1D6369}" type="pres">
      <dgm:prSet presAssocID="{BCE8C6C1-F15C-4FC9-AB42-56A0540BA70A}" presName="Name37" presStyleLbl="parChTrans1D3" presStyleIdx="6" presStyleCnt="28"/>
      <dgm:spPr/>
      <dgm:t>
        <a:bodyPr/>
        <a:lstStyle/>
        <a:p>
          <a:endParaRPr lang="en-GB"/>
        </a:p>
      </dgm:t>
    </dgm:pt>
    <dgm:pt modelId="{4E9B76D2-E805-4BFA-9FEB-447DEC3260C3}" type="pres">
      <dgm:prSet presAssocID="{ACB0D5A4-EBF1-4512-888E-C1C6D3244E38}" presName="hierRoot2" presStyleCnt="0">
        <dgm:presLayoutVars>
          <dgm:hierBranch val="init"/>
        </dgm:presLayoutVars>
      </dgm:prSet>
      <dgm:spPr/>
    </dgm:pt>
    <dgm:pt modelId="{3ACB8CF6-0A99-4598-8EFD-B6491658DFE3}" type="pres">
      <dgm:prSet presAssocID="{ACB0D5A4-EBF1-4512-888E-C1C6D3244E38}" presName="rootComposite" presStyleCnt="0"/>
      <dgm:spPr/>
    </dgm:pt>
    <dgm:pt modelId="{DEEB5039-6612-4DCB-8146-EF068F993281}" type="pres">
      <dgm:prSet presAssocID="{ACB0D5A4-EBF1-4512-888E-C1C6D3244E38}" presName="rootText" presStyleLbl="node3" presStyleIdx="6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EB92F9C-BC08-49F6-A7B8-244E9B7D5C90}" type="pres">
      <dgm:prSet presAssocID="{ACB0D5A4-EBF1-4512-888E-C1C6D3244E38}" presName="rootConnector" presStyleLbl="node3" presStyleIdx="6" presStyleCnt="28"/>
      <dgm:spPr/>
      <dgm:t>
        <a:bodyPr/>
        <a:lstStyle/>
        <a:p>
          <a:endParaRPr lang="en-GB"/>
        </a:p>
      </dgm:t>
    </dgm:pt>
    <dgm:pt modelId="{04E5119D-09AB-41B6-B49B-AE214B742825}" type="pres">
      <dgm:prSet presAssocID="{ACB0D5A4-EBF1-4512-888E-C1C6D3244E38}" presName="hierChild4" presStyleCnt="0"/>
      <dgm:spPr/>
    </dgm:pt>
    <dgm:pt modelId="{7C7F81A1-DB59-460A-9F86-086A3821DDA6}" type="pres">
      <dgm:prSet presAssocID="{ACB0D5A4-EBF1-4512-888E-C1C6D3244E38}" presName="hierChild5" presStyleCnt="0"/>
      <dgm:spPr/>
    </dgm:pt>
    <dgm:pt modelId="{AC7FB6D1-91BE-4171-97FA-AA15B17C0B94}" type="pres">
      <dgm:prSet presAssocID="{7FFFE837-DFBA-4D22-B11C-DD8925B89526}" presName="Name37" presStyleLbl="parChTrans1D3" presStyleIdx="7" presStyleCnt="28"/>
      <dgm:spPr/>
      <dgm:t>
        <a:bodyPr/>
        <a:lstStyle/>
        <a:p>
          <a:endParaRPr lang="en-GB"/>
        </a:p>
      </dgm:t>
    </dgm:pt>
    <dgm:pt modelId="{58744453-01D8-4804-A19F-86139BD37F56}" type="pres">
      <dgm:prSet presAssocID="{688FC05C-0E50-4CA2-AFD6-15FB8206909C}" presName="hierRoot2" presStyleCnt="0">
        <dgm:presLayoutVars>
          <dgm:hierBranch val="init"/>
        </dgm:presLayoutVars>
      </dgm:prSet>
      <dgm:spPr/>
    </dgm:pt>
    <dgm:pt modelId="{C8995E36-C613-44D7-9D37-679260FBB1D0}" type="pres">
      <dgm:prSet presAssocID="{688FC05C-0E50-4CA2-AFD6-15FB8206909C}" presName="rootComposite" presStyleCnt="0"/>
      <dgm:spPr/>
    </dgm:pt>
    <dgm:pt modelId="{6CC56B3B-BD1E-4003-BD8E-2A5233433C9F}" type="pres">
      <dgm:prSet presAssocID="{688FC05C-0E50-4CA2-AFD6-15FB8206909C}" presName="rootText" presStyleLbl="node3" presStyleIdx="7" presStyleCnt="28" custLinFactNeighborX="-102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C46068-8C71-4D92-B62C-3F6AAB5B2BB7}" type="pres">
      <dgm:prSet presAssocID="{688FC05C-0E50-4CA2-AFD6-15FB8206909C}" presName="rootConnector" presStyleLbl="node3" presStyleIdx="7" presStyleCnt="28"/>
      <dgm:spPr/>
      <dgm:t>
        <a:bodyPr/>
        <a:lstStyle/>
        <a:p>
          <a:endParaRPr lang="en-GB"/>
        </a:p>
      </dgm:t>
    </dgm:pt>
    <dgm:pt modelId="{7B0646A1-3FCA-46DC-AF7F-98D2D6BE012E}" type="pres">
      <dgm:prSet presAssocID="{688FC05C-0E50-4CA2-AFD6-15FB8206909C}" presName="hierChild4" presStyleCnt="0"/>
      <dgm:spPr/>
    </dgm:pt>
    <dgm:pt modelId="{D509CE13-4AE7-4B23-B6CE-B2F1D5A20361}" type="pres">
      <dgm:prSet presAssocID="{688FC05C-0E50-4CA2-AFD6-15FB8206909C}" presName="hierChild5" presStyleCnt="0"/>
      <dgm:spPr/>
    </dgm:pt>
    <dgm:pt modelId="{393B6266-BF34-41DE-AE1B-9B5738A380D6}" type="pres">
      <dgm:prSet presAssocID="{27280927-4E67-4BF7-8D6C-8804A4719C27}" presName="Name37" presStyleLbl="parChTrans1D3" presStyleIdx="8" presStyleCnt="28"/>
      <dgm:spPr/>
      <dgm:t>
        <a:bodyPr/>
        <a:lstStyle/>
        <a:p>
          <a:endParaRPr lang="en-GB"/>
        </a:p>
      </dgm:t>
    </dgm:pt>
    <dgm:pt modelId="{BFBD94D1-5297-4F92-B2FB-AD21E64FB24E}" type="pres">
      <dgm:prSet presAssocID="{FBD2D8CA-BA26-4F8E-B8E6-66003D0DBEC8}" presName="hierRoot2" presStyleCnt="0">
        <dgm:presLayoutVars>
          <dgm:hierBranch val="init"/>
        </dgm:presLayoutVars>
      </dgm:prSet>
      <dgm:spPr/>
    </dgm:pt>
    <dgm:pt modelId="{A3D1B73B-A38F-4074-ABCA-B6B6E94D919F}" type="pres">
      <dgm:prSet presAssocID="{FBD2D8CA-BA26-4F8E-B8E6-66003D0DBEC8}" presName="rootComposite" presStyleCnt="0"/>
      <dgm:spPr/>
    </dgm:pt>
    <dgm:pt modelId="{C9D5DF35-C2B0-4809-9C5D-0EE9B5D7D27A}" type="pres">
      <dgm:prSet presAssocID="{FBD2D8CA-BA26-4F8E-B8E6-66003D0DBEC8}" presName="rootText" presStyleLbl="node3" presStyleIdx="8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936E49-03BE-4A6C-9F9C-E0D81D48DECE}" type="pres">
      <dgm:prSet presAssocID="{FBD2D8CA-BA26-4F8E-B8E6-66003D0DBEC8}" presName="rootConnector" presStyleLbl="node3" presStyleIdx="8" presStyleCnt="28"/>
      <dgm:spPr/>
      <dgm:t>
        <a:bodyPr/>
        <a:lstStyle/>
        <a:p>
          <a:endParaRPr lang="en-GB"/>
        </a:p>
      </dgm:t>
    </dgm:pt>
    <dgm:pt modelId="{3D84F2BB-FB3D-497D-A849-C0AFDA3EE774}" type="pres">
      <dgm:prSet presAssocID="{FBD2D8CA-BA26-4F8E-B8E6-66003D0DBEC8}" presName="hierChild4" presStyleCnt="0"/>
      <dgm:spPr/>
    </dgm:pt>
    <dgm:pt modelId="{201A35A7-1E71-4755-80C3-EA5C36AF1CA9}" type="pres">
      <dgm:prSet presAssocID="{FBD2D8CA-BA26-4F8E-B8E6-66003D0DBEC8}" presName="hierChild5" presStyleCnt="0"/>
      <dgm:spPr/>
    </dgm:pt>
    <dgm:pt modelId="{12085866-E805-448A-85A9-EA8C1DC1F69F}" type="pres">
      <dgm:prSet presAssocID="{C3E96B8B-AC3C-413B-BEDE-E603518735E8}" presName="hierChild5" presStyleCnt="0"/>
      <dgm:spPr/>
    </dgm:pt>
    <dgm:pt modelId="{DC235A4F-820B-4961-9159-2B17188B32EF}" type="pres">
      <dgm:prSet presAssocID="{356B36F7-E1C4-44E0-8FE4-1F09AB12E65E}" presName="Name37" presStyleLbl="parChTrans1D2" presStyleIdx="1" presStyleCnt="7"/>
      <dgm:spPr/>
      <dgm:t>
        <a:bodyPr/>
        <a:lstStyle/>
        <a:p>
          <a:endParaRPr lang="en-GB"/>
        </a:p>
      </dgm:t>
    </dgm:pt>
    <dgm:pt modelId="{1F597A4C-8E2B-42C1-B94B-FEFB4AB78FE2}" type="pres">
      <dgm:prSet presAssocID="{808FC785-E65E-4ECF-9657-CC6B1F13132B}" presName="hierRoot2" presStyleCnt="0">
        <dgm:presLayoutVars>
          <dgm:hierBranch val="init"/>
        </dgm:presLayoutVars>
      </dgm:prSet>
      <dgm:spPr/>
    </dgm:pt>
    <dgm:pt modelId="{E12D0D3D-3398-4818-BF94-667D008B89AD}" type="pres">
      <dgm:prSet presAssocID="{808FC785-E65E-4ECF-9657-CC6B1F13132B}" presName="rootComposite" presStyleCnt="0"/>
      <dgm:spPr/>
    </dgm:pt>
    <dgm:pt modelId="{ACB0BD99-DE11-4E28-8A7D-835B421F033E}" type="pres">
      <dgm:prSet presAssocID="{808FC785-E65E-4ECF-9657-CC6B1F13132B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3E190D-9E25-4C2D-BFF5-1C5D10A968B6}" type="pres">
      <dgm:prSet presAssocID="{808FC785-E65E-4ECF-9657-CC6B1F13132B}" presName="rootConnector" presStyleLbl="node2" presStyleIdx="1" presStyleCnt="6"/>
      <dgm:spPr/>
      <dgm:t>
        <a:bodyPr/>
        <a:lstStyle/>
        <a:p>
          <a:endParaRPr lang="en-GB"/>
        </a:p>
      </dgm:t>
    </dgm:pt>
    <dgm:pt modelId="{C929E1ED-0E56-491C-A884-183B037BC150}" type="pres">
      <dgm:prSet presAssocID="{808FC785-E65E-4ECF-9657-CC6B1F13132B}" presName="hierChild4" presStyleCnt="0"/>
      <dgm:spPr/>
    </dgm:pt>
    <dgm:pt modelId="{EB3346E2-F88C-44B7-A443-BC3A8108BF7B}" type="pres">
      <dgm:prSet presAssocID="{33491DFE-2779-4D97-ADC9-69F563B2DC61}" presName="Name37" presStyleLbl="parChTrans1D3" presStyleIdx="9" presStyleCnt="28"/>
      <dgm:spPr/>
      <dgm:t>
        <a:bodyPr/>
        <a:lstStyle/>
        <a:p>
          <a:endParaRPr lang="en-GB"/>
        </a:p>
      </dgm:t>
    </dgm:pt>
    <dgm:pt modelId="{5FBD2F37-C5C0-4892-9C09-CD1E54979A46}" type="pres">
      <dgm:prSet presAssocID="{76D9FA98-3D37-45A0-B1D9-02FC9A171F7F}" presName="hierRoot2" presStyleCnt="0">
        <dgm:presLayoutVars>
          <dgm:hierBranch val="init"/>
        </dgm:presLayoutVars>
      </dgm:prSet>
      <dgm:spPr/>
    </dgm:pt>
    <dgm:pt modelId="{D22C612E-E1C6-48D0-A15B-B8AC14B1E37A}" type="pres">
      <dgm:prSet presAssocID="{76D9FA98-3D37-45A0-B1D9-02FC9A171F7F}" presName="rootComposite" presStyleCnt="0"/>
      <dgm:spPr/>
    </dgm:pt>
    <dgm:pt modelId="{8EE7CBD2-1D43-4776-912B-2E1BF8447293}" type="pres">
      <dgm:prSet presAssocID="{76D9FA98-3D37-45A0-B1D9-02FC9A171F7F}" presName="rootText" presStyleLbl="node3" presStyleIdx="9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522381-43CC-4457-9306-287D39B45CFE}" type="pres">
      <dgm:prSet presAssocID="{76D9FA98-3D37-45A0-B1D9-02FC9A171F7F}" presName="rootConnector" presStyleLbl="node3" presStyleIdx="9" presStyleCnt="28"/>
      <dgm:spPr/>
      <dgm:t>
        <a:bodyPr/>
        <a:lstStyle/>
        <a:p>
          <a:endParaRPr lang="en-GB"/>
        </a:p>
      </dgm:t>
    </dgm:pt>
    <dgm:pt modelId="{5BE701F7-8832-4136-9AB6-F08E915DC410}" type="pres">
      <dgm:prSet presAssocID="{76D9FA98-3D37-45A0-B1D9-02FC9A171F7F}" presName="hierChild4" presStyleCnt="0"/>
      <dgm:spPr/>
    </dgm:pt>
    <dgm:pt modelId="{CC89738E-90FE-4629-95B5-1BC602C581CA}" type="pres">
      <dgm:prSet presAssocID="{76D9FA98-3D37-45A0-B1D9-02FC9A171F7F}" presName="hierChild5" presStyleCnt="0"/>
      <dgm:spPr/>
    </dgm:pt>
    <dgm:pt modelId="{3317F95F-E9EB-43B5-890A-A9F8DC6607FD}" type="pres">
      <dgm:prSet presAssocID="{039A26C5-8A92-4C20-966B-936E5CE0D0D7}" presName="Name37" presStyleLbl="parChTrans1D3" presStyleIdx="10" presStyleCnt="28"/>
      <dgm:spPr/>
      <dgm:t>
        <a:bodyPr/>
        <a:lstStyle/>
        <a:p>
          <a:endParaRPr lang="en-GB"/>
        </a:p>
      </dgm:t>
    </dgm:pt>
    <dgm:pt modelId="{9CC10E38-F8B4-4560-92DD-5CA65DF0D908}" type="pres">
      <dgm:prSet presAssocID="{4714BF6D-0D80-465A-B024-1E6FF39EE20C}" presName="hierRoot2" presStyleCnt="0">
        <dgm:presLayoutVars>
          <dgm:hierBranch val="init"/>
        </dgm:presLayoutVars>
      </dgm:prSet>
      <dgm:spPr/>
    </dgm:pt>
    <dgm:pt modelId="{1D06E72B-D733-45AC-9C68-1649A0CB68A2}" type="pres">
      <dgm:prSet presAssocID="{4714BF6D-0D80-465A-B024-1E6FF39EE20C}" presName="rootComposite" presStyleCnt="0"/>
      <dgm:spPr/>
    </dgm:pt>
    <dgm:pt modelId="{720F256B-8D7A-4E17-BBFE-3A9DBF969F44}" type="pres">
      <dgm:prSet presAssocID="{4714BF6D-0D80-465A-B024-1E6FF39EE20C}" presName="rootText" presStyleLbl="node3" presStyleIdx="10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179264-0217-46B0-BEF1-3599324CBBC1}" type="pres">
      <dgm:prSet presAssocID="{4714BF6D-0D80-465A-B024-1E6FF39EE20C}" presName="rootConnector" presStyleLbl="node3" presStyleIdx="10" presStyleCnt="28"/>
      <dgm:spPr/>
      <dgm:t>
        <a:bodyPr/>
        <a:lstStyle/>
        <a:p>
          <a:endParaRPr lang="en-GB"/>
        </a:p>
      </dgm:t>
    </dgm:pt>
    <dgm:pt modelId="{688B6F21-EB6B-47D4-91BF-ECDB7730E128}" type="pres">
      <dgm:prSet presAssocID="{4714BF6D-0D80-465A-B024-1E6FF39EE20C}" presName="hierChild4" presStyleCnt="0"/>
      <dgm:spPr/>
    </dgm:pt>
    <dgm:pt modelId="{88A005F6-1ADF-4F58-B944-C7817B04F081}" type="pres">
      <dgm:prSet presAssocID="{4714BF6D-0D80-465A-B024-1E6FF39EE20C}" presName="hierChild5" presStyleCnt="0"/>
      <dgm:spPr/>
    </dgm:pt>
    <dgm:pt modelId="{41C336AE-F96B-4F9F-8FEC-7C02AC531838}" type="pres">
      <dgm:prSet presAssocID="{808FC785-E65E-4ECF-9657-CC6B1F13132B}" presName="hierChild5" presStyleCnt="0"/>
      <dgm:spPr/>
    </dgm:pt>
    <dgm:pt modelId="{84763ABB-7CBD-42B5-BC12-C229C6C56449}" type="pres">
      <dgm:prSet presAssocID="{BBBA62BB-7D0D-4BA4-99F3-A91765CE5839}" presName="Name37" presStyleLbl="parChTrans1D2" presStyleIdx="2" presStyleCnt="7"/>
      <dgm:spPr/>
      <dgm:t>
        <a:bodyPr/>
        <a:lstStyle/>
        <a:p>
          <a:endParaRPr lang="en-GB"/>
        </a:p>
      </dgm:t>
    </dgm:pt>
    <dgm:pt modelId="{E9C89924-1241-49B6-BD88-19A739BC9C9F}" type="pres">
      <dgm:prSet presAssocID="{8C11403D-AE55-4775-85E0-2313A138FF45}" presName="hierRoot2" presStyleCnt="0">
        <dgm:presLayoutVars>
          <dgm:hierBranch val="init"/>
        </dgm:presLayoutVars>
      </dgm:prSet>
      <dgm:spPr/>
    </dgm:pt>
    <dgm:pt modelId="{F0DCF2ED-78D1-4256-A732-A5A3AF289EC2}" type="pres">
      <dgm:prSet presAssocID="{8C11403D-AE55-4775-85E0-2313A138FF45}" presName="rootComposite" presStyleCnt="0"/>
      <dgm:spPr/>
    </dgm:pt>
    <dgm:pt modelId="{E2F2DC17-4F0E-44BB-81F3-D09CB77F3E81}" type="pres">
      <dgm:prSet presAssocID="{8C11403D-AE55-4775-85E0-2313A138FF45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2604435-1EBE-4291-96FD-2C0D58542EA8}" type="pres">
      <dgm:prSet presAssocID="{8C11403D-AE55-4775-85E0-2313A138FF45}" presName="rootConnector" presStyleLbl="node2" presStyleIdx="2" presStyleCnt="6"/>
      <dgm:spPr/>
      <dgm:t>
        <a:bodyPr/>
        <a:lstStyle/>
        <a:p>
          <a:endParaRPr lang="en-GB"/>
        </a:p>
      </dgm:t>
    </dgm:pt>
    <dgm:pt modelId="{B525F875-8325-4B76-A374-1E8BB9E4BDA5}" type="pres">
      <dgm:prSet presAssocID="{8C11403D-AE55-4775-85E0-2313A138FF45}" presName="hierChild4" presStyleCnt="0"/>
      <dgm:spPr/>
    </dgm:pt>
    <dgm:pt modelId="{AC7D6876-A6FA-4060-94FC-19A5A40027A6}" type="pres">
      <dgm:prSet presAssocID="{643F8D12-8BDB-4407-91C7-0B5BF641995E}" presName="Name37" presStyleLbl="parChTrans1D3" presStyleIdx="11" presStyleCnt="28"/>
      <dgm:spPr/>
      <dgm:t>
        <a:bodyPr/>
        <a:lstStyle/>
        <a:p>
          <a:endParaRPr lang="en-GB"/>
        </a:p>
      </dgm:t>
    </dgm:pt>
    <dgm:pt modelId="{94831D4B-38C1-468B-AE4D-682841A713AD}" type="pres">
      <dgm:prSet presAssocID="{FB6E49C7-D67B-4FAF-9ED7-5246F0326276}" presName="hierRoot2" presStyleCnt="0">
        <dgm:presLayoutVars>
          <dgm:hierBranch val="init"/>
        </dgm:presLayoutVars>
      </dgm:prSet>
      <dgm:spPr/>
    </dgm:pt>
    <dgm:pt modelId="{AC1680BC-AC3B-44F0-BE34-A2AA06292F14}" type="pres">
      <dgm:prSet presAssocID="{FB6E49C7-D67B-4FAF-9ED7-5246F0326276}" presName="rootComposite" presStyleCnt="0"/>
      <dgm:spPr/>
    </dgm:pt>
    <dgm:pt modelId="{DB2E6C74-ABDA-4E6F-9398-C076F1346127}" type="pres">
      <dgm:prSet presAssocID="{FB6E49C7-D67B-4FAF-9ED7-5246F0326276}" presName="rootText" presStyleLbl="node3" presStyleIdx="11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54AE381-892C-4A47-9654-03646C8CC508}" type="pres">
      <dgm:prSet presAssocID="{FB6E49C7-D67B-4FAF-9ED7-5246F0326276}" presName="rootConnector" presStyleLbl="node3" presStyleIdx="11" presStyleCnt="28"/>
      <dgm:spPr/>
      <dgm:t>
        <a:bodyPr/>
        <a:lstStyle/>
        <a:p>
          <a:endParaRPr lang="en-GB"/>
        </a:p>
      </dgm:t>
    </dgm:pt>
    <dgm:pt modelId="{75456CC2-A2A1-4FCA-B929-C53009A61906}" type="pres">
      <dgm:prSet presAssocID="{FB6E49C7-D67B-4FAF-9ED7-5246F0326276}" presName="hierChild4" presStyleCnt="0"/>
      <dgm:spPr/>
    </dgm:pt>
    <dgm:pt modelId="{0B146A58-6CEF-4627-857F-DF7FC5799CD3}" type="pres">
      <dgm:prSet presAssocID="{FB6E49C7-D67B-4FAF-9ED7-5246F0326276}" presName="hierChild5" presStyleCnt="0"/>
      <dgm:spPr/>
    </dgm:pt>
    <dgm:pt modelId="{E61A480C-FC47-468E-B886-E79E0216B46A}" type="pres">
      <dgm:prSet presAssocID="{E6F86B9F-5016-4AFC-B7EC-26A2F751BF30}" presName="Name37" presStyleLbl="parChTrans1D3" presStyleIdx="12" presStyleCnt="28"/>
      <dgm:spPr/>
      <dgm:t>
        <a:bodyPr/>
        <a:lstStyle/>
        <a:p>
          <a:endParaRPr lang="en-GB"/>
        </a:p>
      </dgm:t>
    </dgm:pt>
    <dgm:pt modelId="{C409489B-EF61-4D08-9689-0B7A66799D92}" type="pres">
      <dgm:prSet presAssocID="{6256E446-19C3-43C6-97E2-9BB8ACF196F9}" presName="hierRoot2" presStyleCnt="0">
        <dgm:presLayoutVars>
          <dgm:hierBranch val="init"/>
        </dgm:presLayoutVars>
      </dgm:prSet>
      <dgm:spPr/>
    </dgm:pt>
    <dgm:pt modelId="{C4C95B29-7A8B-4436-BF15-238798C4E5C6}" type="pres">
      <dgm:prSet presAssocID="{6256E446-19C3-43C6-97E2-9BB8ACF196F9}" presName="rootComposite" presStyleCnt="0"/>
      <dgm:spPr/>
    </dgm:pt>
    <dgm:pt modelId="{1AB966E4-1C97-4DC3-93EB-83686BA5B658}" type="pres">
      <dgm:prSet presAssocID="{6256E446-19C3-43C6-97E2-9BB8ACF196F9}" presName="rootText" presStyleLbl="node3" presStyleIdx="12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71466C-1C75-4BD0-86F6-3C28A280F3D2}" type="pres">
      <dgm:prSet presAssocID="{6256E446-19C3-43C6-97E2-9BB8ACF196F9}" presName="rootConnector" presStyleLbl="node3" presStyleIdx="12" presStyleCnt="28"/>
      <dgm:spPr/>
      <dgm:t>
        <a:bodyPr/>
        <a:lstStyle/>
        <a:p>
          <a:endParaRPr lang="en-GB"/>
        </a:p>
      </dgm:t>
    </dgm:pt>
    <dgm:pt modelId="{44251CF5-E67D-4528-8C48-31AF55A878F5}" type="pres">
      <dgm:prSet presAssocID="{6256E446-19C3-43C6-97E2-9BB8ACF196F9}" presName="hierChild4" presStyleCnt="0"/>
      <dgm:spPr/>
    </dgm:pt>
    <dgm:pt modelId="{94D84E71-EBC2-4F22-A400-5AC3EEBC662D}" type="pres">
      <dgm:prSet presAssocID="{6256E446-19C3-43C6-97E2-9BB8ACF196F9}" presName="hierChild5" presStyleCnt="0"/>
      <dgm:spPr/>
    </dgm:pt>
    <dgm:pt modelId="{272EFA41-513E-4F92-9589-1CA3E199EBC1}" type="pres">
      <dgm:prSet presAssocID="{09C408A8-A16C-44FF-B5A2-310E66BCE0AF}" presName="Name37" presStyleLbl="parChTrans1D3" presStyleIdx="13" presStyleCnt="28"/>
      <dgm:spPr/>
      <dgm:t>
        <a:bodyPr/>
        <a:lstStyle/>
        <a:p>
          <a:endParaRPr lang="en-GB"/>
        </a:p>
      </dgm:t>
    </dgm:pt>
    <dgm:pt modelId="{21BB92F3-ADBA-4D0B-9BBB-6E31103E7E8C}" type="pres">
      <dgm:prSet presAssocID="{132D7C41-9AA1-4844-A2DF-895420C7D65F}" presName="hierRoot2" presStyleCnt="0">
        <dgm:presLayoutVars>
          <dgm:hierBranch val="init"/>
        </dgm:presLayoutVars>
      </dgm:prSet>
      <dgm:spPr/>
    </dgm:pt>
    <dgm:pt modelId="{57A6A34D-D339-48A7-830C-52C3EE07D67D}" type="pres">
      <dgm:prSet presAssocID="{132D7C41-9AA1-4844-A2DF-895420C7D65F}" presName="rootComposite" presStyleCnt="0"/>
      <dgm:spPr/>
    </dgm:pt>
    <dgm:pt modelId="{CBABB06F-F552-4893-A9DE-4C80ED0A1482}" type="pres">
      <dgm:prSet presAssocID="{132D7C41-9AA1-4844-A2DF-895420C7D65F}" presName="rootText" presStyleLbl="node3" presStyleIdx="13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C572CB-A1F3-4921-90E4-835E3B2C7E7E}" type="pres">
      <dgm:prSet presAssocID="{132D7C41-9AA1-4844-A2DF-895420C7D65F}" presName="rootConnector" presStyleLbl="node3" presStyleIdx="13" presStyleCnt="28"/>
      <dgm:spPr/>
      <dgm:t>
        <a:bodyPr/>
        <a:lstStyle/>
        <a:p>
          <a:endParaRPr lang="en-GB"/>
        </a:p>
      </dgm:t>
    </dgm:pt>
    <dgm:pt modelId="{02B57595-8ABA-4086-AD18-045FF6090562}" type="pres">
      <dgm:prSet presAssocID="{132D7C41-9AA1-4844-A2DF-895420C7D65F}" presName="hierChild4" presStyleCnt="0"/>
      <dgm:spPr/>
    </dgm:pt>
    <dgm:pt modelId="{8C3B26D1-03F1-45A6-AEEC-928C62C90D78}" type="pres">
      <dgm:prSet presAssocID="{132D7C41-9AA1-4844-A2DF-895420C7D65F}" presName="hierChild5" presStyleCnt="0"/>
      <dgm:spPr/>
    </dgm:pt>
    <dgm:pt modelId="{59C59B1E-F2EB-4F39-83EC-BCCC4910E1C0}" type="pres">
      <dgm:prSet presAssocID="{7BB5D3FD-7BA1-40BE-8268-CE920C393B38}" presName="Name37" presStyleLbl="parChTrans1D3" presStyleIdx="14" presStyleCnt="28"/>
      <dgm:spPr/>
      <dgm:t>
        <a:bodyPr/>
        <a:lstStyle/>
        <a:p>
          <a:endParaRPr lang="en-GB"/>
        </a:p>
      </dgm:t>
    </dgm:pt>
    <dgm:pt modelId="{03AA09D7-AC95-4882-BF45-1317CF5B9DA8}" type="pres">
      <dgm:prSet presAssocID="{8AB330D1-DB07-43FD-9C32-6A7882289530}" presName="hierRoot2" presStyleCnt="0">
        <dgm:presLayoutVars>
          <dgm:hierBranch val="init"/>
        </dgm:presLayoutVars>
      </dgm:prSet>
      <dgm:spPr/>
    </dgm:pt>
    <dgm:pt modelId="{183195E4-1E9E-447E-83B9-B126D01918C3}" type="pres">
      <dgm:prSet presAssocID="{8AB330D1-DB07-43FD-9C32-6A7882289530}" presName="rootComposite" presStyleCnt="0"/>
      <dgm:spPr/>
    </dgm:pt>
    <dgm:pt modelId="{D8C28166-441A-4C13-A95B-E92A82D6F14F}" type="pres">
      <dgm:prSet presAssocID="{8AB330D1-DB07-43FD-9C32-6A7882289530}" presName="rootText" presStyleLbl="node3" presStyleIdx="14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77B14F-A81F-4B6C-99C0-C4831ECC8906}" type="pres">
      <dgm:prSet presAssocID="{8AB330D1-DB07-43FD-9C32-6A7882289530}" presName="rootConnector" presStyleLbl="node3" presStyleIdx="14" presStyleCnt="28"/>
      <dgm:spPr/>
      <dgm:t>
        <a:bodyPr/>
        <a:lstStyle/>
        <a:p>
          <a:endParaRPr lang="en-GB"/>
        </a:p>
      </dgm:t>
    </dgm:pt>
    <dgm:pt modelId="{DF1813BC-BB0E-4B71-B2AF-A49A443ECA95}" type="pres">
      <dgm:prSet presAssocID="{8AB330D1-DB07-43FD-9C32-6A7882289530}" presName="hierChild4" presStyleCnt="0"/>
      <dgm:spPr/>
    </dgm:pt>
    <dgm:pt modelId="{4A68B734-3B1D-4477-B0D0-74F10E920B60}" type="pres">
      <dgm:prSet presAssocID="{8AB330D1-DB07-43FD-9C32-6A7882289530}" presName="hierChild5" presStyleCnt="0"/>
      <dgm:spPr/>
    </dgm:pt>
    <dgm:pt modelId="{804A1CF3-AECE-436B-BF0F-8460F72D3A18}" type="pres">
      <dgm:prSet presAssocID="{8C11403D-AE55-4775-85E0-2313A138FF45}" presName="hierChild5" presStyleCnt="0"/>
      <dgm:spPr/>
    </dgm:pt>
    <dgm:pt modelId="{EBD4DCEC-AF35-4751-8BF4-43F30DC4554D}" type="pres">
      <dgm:prSet presAssocID="{62BA1786-D6D4-4409-971A-5FA242BD9876}" presName="Name37" presStyleLbl="parChTrans1D2" presStyleIdx="3" presStyleCnt="7"/>
      <dgm:spPr/>
      <dgm:t>
        <a:bodyPr/>
        <a:lstStyle/>
        <a:p>
          <a:endParaRPr lang="en-GB"/>
        </a:p>
      </dgm:t>
    </dgm:pt>
    <dgm:pt modelId="{16AA9333-82F2-497D-993B-EBC1218CD10F}" type="pres">
      <dgm:prSet presAssocID="{9C28E09D-997F-434F-B3E2-3E32CC9E19AC}" presName="hierRoot2" presStyleCnt="0">
        <dgm:presLayoutVars>
          <dgm:hierBranch val="init"/>
        </dgm:presLayoutVars>
      </dgm:prSet>
      <dgm:spPr/>
    </dgm:pt>
    <dgm:pt modelId="{9D92AA4D-CB00-44E8-AAF9-DB188ABA1F0A}" type="pres">
      <dgm:prSet presAssocID="{9C28E09D-997F-434F-B3E2-3E32CC9E19AC}" presName="rootComposite" presStyleCnt="0"/>
      <dgm:spPr/>
    </dgm:pt>
    <dgm:pt modelId="{2C8B149C-F06F-4AD8-AE94-C71F4BFE53C6}" type="pres">
      <dgm:prSet presAssocID="{9C28E09D-997F-434F-B3E2-3E32CC9E19AC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1CD9D1-DD6A-40D1-B5A9-5E47B48B7260}" type="pres">
      <dgm:prSet presAssocID="{9C28E09D-997F-434F-B3E2-3E32CC9E19AC}" presName="rootConnector" presStyleLbl="node2" presStyleIdx="3" presStyleCnt="6"/>
      <dgm:spPr/>
      <dgm:t>
        <a:bodyPr/>
        <a:lstStyle/>
        <a:p>
          <a:endParaRPr lang="en-GB"/>
        </a:p>
      </dgm:t>
    </dgm:pt>
    <dgm:pt modelId="{C979BB20-C7B4-4108-A110-006F69323EED}" type="pres">
      <dgm:prSet presAssocID="{9C28E09D-997F-434F-B3E2-3E32CC9E19AC}" presName="hierChild4" presStyleCnt="0"/>
      <dgm:spPr/>
    </dgm:pt>
    <dgm:pt modelId="{A68BC970-4D7D-41E1-A397-719CF7A890A7}" type="pres">
      <dgm:prSet presAssocID="{D3D62085-CA4A-40F4-9367-9AEC639CD3BF}" presName="Name37" presStyleLbl="parChTrans1D3" presStyleIdx="15" presStyleCnt="28"/>
      <dgm:spPr/>
      <dgm:t>
        <a:bodyPr/>
        <a:lstStyle/>
        <a:p>
          <a:endParaRPr lang="en-GB"/>
        </a:p>
      </dgm:t>
    </dgm:pt>
    <dgm:pt modelId="{8B0B24B7-E98F-4537-95BB-84F86F05D1D7}" type="pres">
      <dgm:prSet presAssocID="{E1185E3F-59D8-4B73-BFBC-001ACC740074}" presName="hierRoot2" presStyleCnt="0">
        <dgm:presLayoutVars>
          <dgm:hierBranch val="init"/>
        </dgm:presLayoutVars>
      </dgm:prSet>
      <dgm:spPr/>
    </dgm:pt>
    <dgm:pt modelId="{972BC7C0-0AD4-4CC1-AEC7-F2C6269AF747}" type="pres">
      <dgm:prSet presAssocID="{E1185E3F-59D8-4B73-BFBC-001ACC740074}" presName="rootComposite" presStyleCnt="0"/>
      <dgm:spPr/>
    </dgm:pt>
    <dgm:pt modelId="{FBCE4AC1-86FB-43F8-9108-ACA8ED87CBA1}" type="pres">
      <dgm:prSet presAssocID="{E1185E3F-59D8-4B73-BFBC-001ACC740074}" presName="rootText" presStyleLbl="node3" presStyleIdx="15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AD9BA6-DFFD-4CB6-B936-4DC5AA3EEE88}" type="pres">
      <dgm:prSet presAssocID="{E1185E3F-59D8-4B73-BFBC-001ACC740074}" presName="rootConnector" presStyleLbl="node3" presStyleIdx="15" presStyleCnt="28"/>
      <dgm:spPr/>
      <dgm:t>
        <a:bodyPr/>
        <a:lstStyle/>
        <a:p>
          <a:endParaRPr lang="en-GB"/>
        </a:p>
      </dgm:t>
    </dgm:pt>
    <dgm:pt modelId="{49DDF582-73D3-4157-9F1E-0C1B94ABE45A}" type="pres">
      <dgm:prSet presAssocID="{E1185E3F-59D8-4B73-BFBC-001ACC740074}" presName="hierChild4" presStyleCnt="0"/>
      <dgm:spPr/>
    </dgm:pt>
    <dgm:pt modelId="{F611AAF7-9843-4198-9E63-7091E55D9279}" type="pres">
      <dgm:prSet presAssocID="{E1185E3F-59D8-4B73-BFBC-001ACC740074}" presName="hierChild5" presStyleCnt="0"/>
      <dgm:spPr/>
    </dgm:pt>
    <dgm:pt modelId="{AD7465BA-3734-42B6-A20A-9C5945651783}" type="pres">
      <dgm:prSet presAssocID="{99CF9B11-6F6A-4C7E-AD25-09022178B402}" presName="Name37" presStyleLbl="parChTrans1D3" presStyleIdx="16" presStyleCnt="28"/>
      <dgm:spPr/>
      <dgm:t>
        <a:bodyPr/>
        <a:lstStyle/>
        <a:p>
          <a:endParaRPr lang="en-GB"/>
        </a:p>
      </dgm:t>
    </dgm:pt>
    <dgm:pt modelId="{31933663-92B1-4DB8-8A57-A1265729F1F2}" type="pres">
      <dgm:prSet presAssocID="{5E72A4C9-680F-4886-BAE0-9B1710645151}" presName="hierRoot2" presStyleCnt="0">
        <dgm:presLayoutVars>
          <dgm:hierBranch val="init"/>
        </dgm:presLayoutVars>
      </dgm:prSet>
      <dgm:spPr/>
    </dgm:pt>
    <dgm:pt modelId="{DCD81910-0090-4288-840D-F13E488D8197}" type="pres">
      <dgm:prSet presAssocID="{5E72A4C9-680F-4886-BAE0-9B1710645151}" presName="rootComposite" presStyleCnt="0"/>
      <dgm:spPr/>
    </dgm:pt>
    <dgm:pt modelId="{B1CEE2FA-E93A-473B-8914-A8C0E5511518}" type="pres">
      <dgm:prSet presAssocID="{5E72A4C9-680F-4886-BAE0-9B1710645151}" presName="rootText" presStyleLbl="node3" presStyleIdx="16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E5AAF56-A4DB-4321-A050-86478CEED79C}" type="pres">
      <dgm:prSet presAssocID="{5E72A4C9-680F-4886-BAE0-9B1710645151}" presName="rootConnector" presStyleLbl="node3" presStyleIdx="16" presStyleCnt="28"/>
      <dgm:spPr/>
      <dgm:t>
        <a:bodyPr/>
        <a:lstStyle/>
        <a:p>
          <a:endParaRPr lang="en-GB"/>
        </a:p>
      </dgm:t>
    </dgm:pt>
    <dgm:pt modelId="{29BFE2EB-804D-46C0-A173-FC57BB93D458}" type="pres">
      <dgm:prSet presAssocID="{5E72A4C9-680F-4886-BAE0-9B1710645151}" presName="hierChild4" presStyleCnt="0"/>
      <dgm:spPr/>
    </dgm:pt>
    <dgm:pt modelId="{4DA19396-8A4C-480C-934B-0AE9776CBA02}" type="pres">
      <dgm:prSet presAssocID="{5E72A4C9-680F-4886-BAE0-9B1710645151}" presName="hierChild5" presStyleCnt="0"/>
      <dgm:spPr/>
    </dgm:pt>
    <dgm:pt modelId="{43FAF29A-4A6E-426E-91D9-CE6F7A232758}" type="pres">
      <dgm:prSet presAssocID="{A63036CD-B2E6-49E1-9A04-F2782447A231}" presName="Name37" presStyleLbl="parChTrans1D3" presStyleIdx="17" presStyleCnt="28"/>
      <dgm:spPr/>
      <dgm:t>
        <a:bodyPr/>
        <a:lstStyle/>
        <a:p>
          <a:endParaRPr lang="en-GB"/>
        </a:p>
      </dgm:t>
    </dgm:pt>
    <dgm:pt modelId="{3580216B-23ED-46FB-8393-7B58AA53AB91}" type="pres">
      <dgm:prSet presAssocID="{088CE455-C5F0-44DA-A9DA-A5DEE2BC90B5}" presName="hierRoot2" presStyleCnt="0">
        <dgm:presLayoutVars>
          <dgm:hierBranch val="init"/>
        </dgm:presLayoutVars>
      </dgm:prSet>
      <dgm:spPr/>
    </dgm:pt>
    <dgm:pt modelId="{BBF4103F-C5B5-4C2F-B591-304412BBD9C9}" type="pres">
      <dgm:prSet presAssocID="{088CE455-C5F0-44DA-A9DA-A5DEE2BC90B5}" presName="rootComposite" presStyleCnt="0"/>
      <dgm:spPr/>
    </dgm:pt>
    <dgm:pt modelId="{29E53CEC-C5D5-4715-9DBD-7BF5C163AA47}" type="pres">
      <dgm:prSet presAssocID="{088CE455-C5F0-44DA-A9DA-A5DEE2BC90B5}" presName="rootText" presStyleLbl="node3" presStyleIdx="17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213796-896D-4262-9AE9-9296F06B000C}" type="pres">
      <dgm:prSet presAssocID="{088CE455-C5F0-44DA-A9DA-A5DEE2BC90B5}" presName="rootConnector" presStyleLbl="node3" presStyleIdx="17" presStyleCnt="28"/>
      <dgm:spPr/>
      <dgm:t>
        <a:bodyPr/>
        <a:lstStyle/>
        <a:p>
          <a:endParaRPr lang="en-GB"/>
        </a:p>
      </dgm:t>
    </dgm:pt>
    <dgm:pt modelId="{680315BB-9862-4A0A-89E5-17DCD534ABF7}" type="pres">
      <dgm:prSet presAssocID="{088CE455-C5F0-44DA-A9DA-A5DEE2BC90B5}" presName="hierChild4" presStyleCnt="0"/>
      <dgm:spPr/>
    </dgm:pt>
    <dgm:pt modelId="{51A39F88-ED98-4618-B743-DE505EE2BFBB}" type="pres">
      <dgm:prSet presAssocID="{088CE455-C5F0-44DA-A9DA-A5DEE2BC90B5}" presName="hierChild5" presStyleCnt="0"/>
      <dgm:spPr/>
    </dgm:pt>
    <dgm:pt modelId="{B2519165-ABAD-46B7-A087-0CD932F9EED0}" type="pres">
      <dgm:prSet presAssocID="{48314C2A-82F5-4B9B-8DCB-C353741EE8E4}" presName="Name37" presStyleLbl="parChTrans1D3" presStyleIdx="18" presStyleCnt="28"/>
      <dgm:spPr/>
      <dgm:t>
        <a:bodyPr/>
        <a:lstStyle/>
        <a:p>
          <a:endParaRPr lang="en-GB"/>
        </a:p>
      </dgm:t>
    </dgm:pt>
    <dgm:pt modelId="{12C078D6-DDF4-430E-A182-9391C92B065B}" type="pres">
      <dgm:prSet presAssocID="{889B62CA-1919-47E4-B9A4-04D663F5ACDF}" presName="hierRoot2" presStyleCnt="0">
        <dgm:presLayoutVars>
          <dgm:hierBranch val="init"/>
        </dgm:presLayoutVars>
      </dgm:prSet>
      <dgm:spPr/>
    </dgm:pt>
    <dgm:pt modelId="{BFE1C7E4-76D5-4534-80BF-54526184F09B}" type="pres">
      <dgm:prSet presAssocID="{889B62CA-1919-47E4-B9A4-04D663F5ACDF}" presName="rootComposite" presStyleCnt="0"/>
      <dgm:spPr/>
    </dgm:pt>
    <dgm:pt modelId="{14DA1DD0-8016-474D-AA0C-12020F91116F}" type="pres">
      <dgm:prSet presAssocID="{889B62CA-1919-47E4-B9A4-04D663F5ACDF}" presName="rootText" presStyleLbl="node3" presStyleIdx="18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330BCD-4448-4F91-8DA9-CCA67CC27945}" type="pres">
      <dgm:prSet presAssocID="{889B62CA-1919-47E4-B9A4-04D663F5ACDF}" presName="rootConnector" presStyleLbl="node3" presStyleIdx="18" presStyleCnt="28"/>
      <dgm:spPr/>
      <dgm:t>
        <a:bodyPr/>
        <a:lstStyle/>
        <a:p>
          <a:endParaRPr lang="en-GB"/>
        </a:p>
      </dgm:t>
    </dgm:pt>
    <dgm:pt modelId="{74318958-7B18-49DF-AE66-F5DDC801ED6D}" type="pres">
      <dgm:prSet presAssocID="{889B62CA-1919-47E4-B9A4-04D663F5ACDF}" presName="hierChild4" presStyleCnt="0"/>
      <dgm:spPr/>
    </dgm:pt>
    <dgm:pt modelId="{1C5B4A56-A238-420D-88AA-BA4C943F2E38}" type="pres">
      <dgm:prSet presAssocID="{889B62CA-1919-47E4-B9A4-04D663F5ACDF}" presName="hierChild5" presStyleCnt="0"/>
      <dgm:spPr/>
    </dgm:pt>
    <dgm:pt modelId="{7B811250-45AB-4CC7-B0A8-5157510DF54B}" type="pres">
      <dgm:prSet presAssocID="{5E31888F-9771-49FC-860B-DE3AD011E6A1}" presName="Name37" presStyleLbl="parChTrans1D3" presStyleIdx="19" presStyleCnt="28"/>
      <dgm:spPr/>
      <dgm:t>
        <a:bodyPr/>
        <a:lstStyle/>
        <a:p>
          <a:endParaRPr lang="en-GB"/>
        </a:p>
      </dgm:t>
    </dgm:pt>
    <dgm:pt modelId="{6B5B3D58-9166-4B0E-8562-37862DC65BAD}" type="pres">
      <dgm:prSet presAssocID="{ABE5F7EA-1531-4C2D-91FA-5745D1B20038}" presName="hierRoot2" presStyleCnt="0">
        <dgm:presLayoutVars>
          <dgm:hierBranch val="init"/>
        </dgm:presLayoutVars>
      </dgm:prSet>
      <dgm:spPr/>
    </dgm:pt>
    <dgm:pt modelId="{1BF601DF-9D1D-4B87-83A9-2CC1EA6EEB0F}" type="pres">
      <dgm:prSet presAssocID="{ABE5F7EA-1531-4C2D-91FA-5745D1B20038}" presName="rootComposite" presStyleCnt="0"/>
      <dgm:spPr/>
    </dgm:pt>
    <dgm:pt modelId="{45917063-619F-4018-9765-9B2BC40CE8E0}" type="pres">
      <dgm:prSet presAssocID="{ABE5F7EA-1531-4C2D-91FA-5745D1B20038}" presName="rootText" presStyleLbl="node3" presStyleIdx="19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CB49F6-6C5A-4364-939E-7E2076684ABF}" type="pres">
      <dgm:prSet presAssocID="{ABE5F7EA-1531-4C2D-91FA-5745D1B20038}" presName="rootConnector" presStyleLbl="node3" presStyleIdx="19" presStyleCnt="28"/>
      <dgm:spPr/>
      <dgm:t>
        <a:bodyPr/>
        <a:lstStyle/>
        <a:p>
          <a:endParaRPr lang="en-GB"/>
        </a:p>
      </dgm:t>
    </dgm:pt>
    <dgm:pt modelId="{23ABEE4E-88FE-42D6-9B57-12849726FACB}" type="pres">
      <dgm:prSet presAssocID="{ABE5F7EA-1531-4C2D-91FA-5745D1B20038}" presName="hierChild4" presStyleCnt="0"/>
      <dgm:spPr/>
    </dgm:pt>
    <dgm:pt modelId="{01937232-88B2-4E4F-8254-E5722D78F09C}" type="pres">
      <dgm:prSet presAssocID="{ABE5F7EA-1531-4C2D-91FA-5745D1B20038}" presName="hierChild5" presStyleCnt="0"/>
      <dgm:spPr/>
    </dgm:pt>
    <dgm:pt modelId="{F19C7F04-9A22-490D-BF6B-1CF67FEE11E7}" type="pres">
      <dgm:prSet presAssocID="{9C28E09D-997F-434F-B3E2-3E32CC9E19AC}" presName="hierChild5" presStyleCnt="0"/>
      <dgm:spPr/>
    </dgm:pt>
    <dgm:pt modelId="{54F97045-8096-4181-BE03-6A5BFEAF235F}" type="pres">
      <dgm:prSet presAssocID="{15F75D04-004E-4F7F-8B98-0BB184FA3A8B}" presName="Name37" presStyleLbl="parChTrans1D2" presStyleIdx="4" presStyleCnt="7"/>
      <dgm:spPr/>
      <dgm:t>
        <a:bodyPr/>
        <a:lstStyle/>
        <a:p>
          <a:endParaRPr lang="en-GB"/>
        </a:p>
      </dgm:t>
    </dgm:pt>
    <dgm:pt modelId="{7112FA7F-5F62-44B4-9634-6DB424C4720F}" type="pres">
      <dgm:prSet presAssocID="{82B67C47-1BAC-4325-942C-D235A1E1E271}" presName="hierRoot2" presStyleCnt="0">
        <dgm:presLayoutVars>
          <dgm:hierBranch val="init"/>
        </dgm:presLayoutVars>
      </dgm:prSet>
      <dgm:spPr/>
    </dgm:pt>
    <dgm:pt modelId="{3914C4FA-F3C7-498B-AC3C-63B4E3FEAEE8}" type="pres">
      <dgm:prSet presAssocID="{82B67C47-1BAC-4325-942C-D235A1E1E271}" presName="rootComposite" presStyleCnt="0"/>
      <dgm:spPr/>
    </dgm:pt>
    <dgm:pt modelId="{E605836F-2FE7-4AE4-874A-E10315120A93}" type="pres">
      <dgm:prSet presAssocID="{82B67C47-1BAC-4325-942C-D235A1E1E271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923848-F234-47B9-81A8-923126A32AFF}" type="pres">
      <dgm:prSet presAssocID="{82B67C47-1BAC-4325-942C-D235A1E1E271}" presName="rootConnector" presStyleLbl="node2" presStyleIdx="4" presStyleCnt="6"/>
      <dgm:spPr/>
      <dgm:t>
        <a:bodyPr/>
        <a:lstStyle/>
        <a:p>
          <a:endParaRPr lang="en-GB"/>
        </a:p>
      </dgm:t>
    </dgm:pt>
    <dgm:pt modelId="{CAAB557A-5AF7-466E-BAC3-1032D26E0F18}" type="pres">
      <dgm:prSet presAssocID="{82B67C47-1BAC-4325-942C-D235A1E1E271}" presName="hierChild4" presStyleCnt="0"/>
      <dgm:spPr/>
    </dgm:pt>
    <dgm:pt modelId="{826846ED-D030-4EF4-B467-85830BEA83E5}" type="pres">
      <dgm:prSet presAssocID="{24852E67-C946-4DCF-8F9D-8423FDEBAD1B}" presName="Name37" presStyleLbl="parChTrans1D3" presStyleIdx="20" presStyleCnt="28"/>
      <dgm:spPr/>
      <dgm:t>
        <a:bodyPr/>
        <a:lstStyle/>
        <a:p>
          <a:endParaRPr lang="en-GB"/>
        </a:p>
      </dgm:t>
    </dgm:pt>
    <dgm:pt modelId="{BCCE6300-C576-4995-A610-F3561D8A99A1}" type="pres">
      <dgm:prSet presAssocID="{8A7D4247-CD8D-412E-9225-21F8803C1669}" presName="hierRoot2" presStyleCnt="0">
        <dgm:presLayoutVars>
          <dgm:hierBranch val="init"/>
        </dgm:presLayoutVars>
      </dgm:prSet>
      <dgm:spPr/>
    </dgm:pt>
    <dgm:pt modelId="{07BC24A2-1D3C-4C47-8637-7934F8383867}" type="pres">
      <dgm:prSet presAssocID="{8A7D4247-CD8D-412E-9225-21F8803C1669}" presName="rootComposite" presStyleCnt="0"/>
      <dgm:spPr/>
    </dgm:pt>
    <dgm:pt modelId="{5C6E7E4C-D9F7-4ABE-975D-F076C4757A42}" type="pres">
      <dgm:prSet presAssocID="{8A7D4247-CD8D-412E-9225-21F8803C1669}" presName="rootText" presStyleLbl="node3" presStyleIdx="20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234FEA-55BC-4382-9A32-AB301397221A}" type="pres">
      <dgm:prSet presAssocID="{8A7D4247-CD8D-412E-9225-21F8803C1669}" presName="rootConnector" presStyleLbl="node3" presStyleIdx="20" presStyleCnt="28"/>
      <dgm:spPr/>
      <dgm:t>
        <a:bodyPr/>
        <a:lstStyle/>
        <a:p>
          <a:endParaRPr lang="en-GB"/>
        </a:p>
      </dgm:t>
    </dgm:pt>
    <dgm:pt modelId="{6395A60E-E669-4A59-A323-291C00196008}" type="pres">
      <dgm:prSet presAssocID="{8A7D4247-CD8D-412E-9225-21F8803C1669}" presName="hierChild4" presStyleCnt="0"/>
      <dgm:spPr/>
    </dgm:pt>
    <dgm:pt modelId="{9585E763-913F-4155-98BF-88D98A6EAABC}" type="pres">
      <dgm:prSet presAssocID="{8A7D4247-CD8D-412E-9225-21F8803C1669}" presName="hierChild5" presStyleCnt="0"/>
      <dgm:spPr/>
    </dgm:pt>
    <dgm:pt modelId="{E3A5315A-A7F0-4408-BB0E-75858B699FD6}" type="pres">
      <dgm:prSet presAssocID="{1484944C-B029-416A-8080-6289D97574AF}" presName="Name37" presStyleLbl="parChTrans1D3" presStyleIdx="21" presStyleCnt="28"/>
      <dgm:spPr/>
      <dgm:t>
        <a:bodyPr/>
        <a:lstStyle/>
        <a:p>
          <a:endParaRPr lang="en-GB"/>
        </a:p>
      </dgm:t>
    </dgm:pt>
    <dgm:pt modelId="{88CFBEE3-DA65-41F9-A7B7-05F729AC69CD}" type="pres">
      <dgm:prSet presAssocID="{721B30B0-600F-42F4-97BC-0A9B7C780616}" presName="hierRoot2" presStyleCnt="0">
        <dgm:presLayoutVars>
          <dgm:hierBranch val="init"/>
        </dgm:presLayoutVars>
      </dgm:prSet>
      <dgm:spPr/>
    </dgm:pt>
    <dgm:pt modelId="{4469CDAA-C473-47C9-AE3B-FD7CD09C9CC0}" type="pres">
      <dgm:prSet presAssocID="{721B30B0-600F-42F4-97BC-0A9B7C780616}" presName="rootComposite" presStyleCnt="0"/>
      <dgm:spPr/>
    </dgm:pt>
    <dgm:pt modelId="{CE73B6D7-0931-4355-891C-B4AAA5BFDF19}" type="pres">
      <dgm:prSet presAssocID="{721B30B0-600F-42F4-97BC-0A9B7C780616}" presName="rootText" presStyleLbl="node3" presStyleIdx="21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16220B9-F875-47FD-BEE6-993974895AD7}" type="pres">
      <dgm:prSet presAssocID="{721B30B0-600F-42F4-97BC-0A9B7C780616}" presName="rootConnector" presStyleLbl="node3" presStyleIdx="21" presStyleCnt="28"/>
      <dgm:spPr/>
      <dgm:t>
        <a:bodyPr/>
        <a:lstStyle/>
        <a:p>
          <a:endParaRPr lang="en-GB"/>
        </a:p>
      </dgm:t>
    </dgm:pt>
    <dgm:pt modelId="{E3DE808D-EE9D-4DFA-B9E2-B5DE5C85FAA8}" type="pres">
      <dgm:prSet presAssocID="{721B30B0-600F-42F4-97BC-0A9B7C780616}" presName="hierChild4" presStyleCnt="0"/>
      <dgm:spPr/>
    </dgm:pt>
    <dgm:pt modelId="{AA798C72-7E1E-417A-869A-33EC80F11005}" type="pres">
      <dgm:prSet presAssocID="{721B30B0-600F-42F4-97BC-0A9B7C780616}" presName="hierChild5" presStyleCnt="0"/>
      <dgm:spPr/>
    </dgm:pt>
    <dgm:pt modelId="{4FB0DBEF-0100-4334-AEC4-8DFEF7F83A05}" type="pres">
      <dgm:prSet presAssocID="{3BBC74E0-2317-408F-8B0B-C6D862C32258}" presName="Name37" presStyleLbl="parChTrans1D3" presStyleIdx="22" presStyleCnt="28"/>
      <dgm:spPr/>
      <dgm:t>
        <a:bodyPr/>
        <a:lstStyle/>
        <a:p>
          <a:endParaRPr lang="en-GB"/>
        </a:p>
      </dgm:t>
    </dgm:pt>
    <dgm:pt modelId="{D28045F2-98F8-45D8-85A4-7FA505BEB1EA}" type="pres">
      <dgm:prSet presAssocID="{9F28ABD8-D548-454D-A7EF-90F7EFC95DC1}" presName="hierRoot2" presStyleCnt="0">
        <dgm:presLayoutVars>
          <dgm:hierBranch val="init"/>
        </dgm:presLayoutVars>
      </dgm:prSet>
      <dgm:spPr/>
    </dgm:pt>
    <dgm:pt modelId="{066E15A5-5AB6-4787-A021-66C32E6AA0F9}" type="pres">
      <dgm:prSet presAssocID="{9F28ABD8-D548-454D-A7EF-90F7EFC95DC1}" presName="rootComposite" presStyleCnt="0"/>
      <dgm:spPr/>
    </dgm:pt>
    <dgm:pt modelId="{24B09C3F-88EB-48C5-9422-062FB36BDF9E}" type="pres">
      <dgm:prSet presAssocID="{9F28ABD8-D548-454D-A7EF-90F7EFC95DC1}" presName="rootText" presStyleLbl="node3" presStyleIdx="22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09B8655-A478-4435-B915-55187051D644}" type="pres">
      <dgm:prSet presAssocID="{9F28ABD8-D548-454D-A7EF-90F7EFC95DC1}" presName="rootConnector" presStyleLbl="node3" presStyleIdx="22" presStyleCnt="28"/>
      <dgm:spPr/>
      <dgm:t>
        <a:bodyPr/>
        <a:lstStyle/>
        <a:p>
          <a:endParaRPr lang="en-GB"/>
        </a:p>
      </dgm:t>
    </dgm:pt>
    <dgm:pt modelId="{831005AD-6B86-4B92-A3A1-CD0ADD7A8F43}" type="pres">
      <dgm:prSet presAssocID="{9F28ABD8-D548-454D-A7EF-90F7EFC95DC1}" presName="hierChild4" presStyleCnt="0"/>
      <dgm:spPr/>
    </dgm:pt>
    <dgm:pt modelId="{5BDEAA26-DB50-45BE-9C75-0A634C6EEF23}" type="pres">
      <dgm:prSet presAssocID="{9F28ABD8-D548-454D-A7EF-90F7EFC95DC1}" presName="hierChild5" presStyleCnt="0"/>
      <dgm:spPr/>
    </dgm:pt>
    <dgm:pt modelId="{471F258A-3176-4467-94E3-55CAE6AB48C3}" type="pres">
      <dgm:prSet presAssocID="{4C3B3D19-BE4F-4563-9C8E-C45F2C958EA3}" presName="Name37" presStyleLbl="parChTrans1D3" presStyleIdx="23" presStyleCnt="28"/>
      <dgm:spPr/>
      <dgm:t>
        <a:bodyPr/>
        <a:lstStyle/>
        <a:p>
          <a:endParaRPr lang="en-GB"/>
        </a:p>
      </dgm:t>
    </dgm:pt>
    <dgm:pt modelId="{B7413BF0-31F6-4454-BA41-87B53BAC9755}" type="pres">
      <dgm:prSet presAssocID="{A447ACFF-204D-4890-8044-2CDA09207B37}" presName="hierRoot2" presStyleCnt="0">
        <dgm:presLayoutVars>
          <dgm:hierBranch val="init"/>
        </dgm:presLayoutVars>
      </dgm:prSet>
      <dgm:spPr/>
    </dgm:pt>
    <dgm:pt modelId="{DB30658F-4002-4303-AA60-BA89F23BA8FE}" type="pres">
      <dgm:prSet presAssocID="{A447ACFF-204D-4890-8044-2CDA09207B37}" presName="rootComposite" presStyleCnt="0"/>
      <dgm:spPr/>
    </dgm:pt>
    <dgm:pt modelId="{DDEF7FCF-6AE7-4C42-A013-5EC7A6B926A1}" type="pres">
      <dgm:prSet presAssocID="{A447ACFF-204D-4890-8044-2CDA09207B37}" presName="rootText" presStyleLbl="node3" presStyleIdx="23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5B7AB3-0FFF-4A3C-B61C-FAFC7C4170EA}" type="pres">
      <dgm:prSet presAssocID="{A447ACFF-204D-4890-8044-2CDA09207B37}" presName="rootConnector" presStyleLbl="node3" presStyleIdx="23" presStyleCnt="28"/>
      <dgm:spPr/>
      <dgm:t>
        <a:bodyPr/>
        <a:lstStyle/>
        <a:p>
          <a:endParaRPr lang="en-GB"/>
        </a:p>
      </dgm:t>
    </dgm:pt>
    <dgm:pt modelId="{7F4BB94C-DA8A-41AC-89F5-014A9E001C56}" type="pres">
      <dgm:prSet presAssocID="{A447ACFF-204D-4890-8044-2CDA09207B37}" presName="hierChild4" presStyleCnt="0"/>
      <dgm:spPr/>
    </dgm:pt>
    <dgm:pt modelId="{F29D0452-9149-4D51-8B69-E4781C18D3D2}" type="pres">
      <dgm:prSet presAssocID="{A447ACFF-204D-4890-8044-2CDA09207B37}" presName="hierChild5" presStyleCnt="0"/>
      <dgm:spPr/>
    </dgm:pt>
    <dgm:pt modelId="{24FE0E63-B13D-4C03-BEFB-CC151B90AC78}" type="pres">
      <dgm:prSet presAssocID="{82B67C47-1BAC-4325-942C-D235A1E1E271}" presName="hierChild5" presStyleCnt="0"/>
      <dgm:spPr/>
    </dgm:pt>
    <dgm:pt modelId="{FD638BED-E002-48DA-9549-538466CBA63D}" type="pres">
      <dgm:prSet presAssocID="{643E139A-A7F0-4C37-8F59-9269101D9058}" presName="Name37" presStyleLbl="parChTrans1D2" presStyleIdx="5" presStyleCnt="7"/>
      <dgm:spPr/>
      <dgm:t>
        <a:bodyPr/>
        <a:lstStyle/>
        <a:p>
          <a:endParaRPr lang="en-GB"/>
        </a:p>
      </dgm:t>
    </dgm:pt>
    <dgm:pt modelId="{C0B70326-A258-4435-A240-1AFE66E699BA}" type="pres">
      <dgm:prSet presAssocID="{05343649-6E83-40F2-9BA0-6D461C442F21}" presName="hierRoot2" presStyleCnt="0">
        <dgm:presLayoutVars>
          <dgm:hierBranch val="init"/>
        </dgm:presLayoutVars>
      </dgm:prSet>
      <dgm:spPr/>
    </dgm:pt>
    <dgm:pt modelId="{609D49F0-9B96-4E43-B005-AC54960DFA55}" type="pres">
      <dgm:prSet presAssocID="{05343649-6E83-40F2-9BA0-6D461C442F21}" presName="rootComposite" presStyleCnt="0"/>
      <dgm:spPr/>
    </dgm:pt>
    <dgm:pt modelId="{993E8E1D-A733-4F1C-9A2F-44149C428FDD}" type="pres">
      <dgm:prSet presAssocID="{05343649-6E83-40F2-9BA0-6D461C442F21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80FFC6-108B-4682-A05D-3B1E63CA1EA3}" type="pres">
      <dgm:prSet presAssocID="{05343649-6E83-40F2-9BA0-6D461C442F21}" presName="rootConnector" presStyleLbl="node2" presStyleIdx="5" presStyleCnt="6"/>
      <dgm:spPr/>
      <dgm:t>
        <a:bodyPr/>
        <a:lstStyle/>
        <a:p>
          <a:endParaRPr lang="en-GB"/>
        </a:p>
      </dgm:t>
    </dgm:pt>
    <dgm:pt modelId="{16996534-1045-434C-87ED-8D83DA38B293}" type="pres">
      <dgm:prSet presAssocID="{05343649-6E83-40F2-9BA0-6D461C442F21}" presName="hierChild4" presStyleCnt="0"/>
      <dgm:spPr/>
    </dgm:pt>
    <dgm:pt modelId="{BF8FC17C-03E1-4882-BEB1-55365D5E23D5}" type="pres">
      <dgm:prSet presAssocID="{40C75326-F207-4DDD-8AA9-5AF6C6DB310C}" presName="Name37" presStyleLbl="parChTrans1D3" presStyleIdx="24" presStyleCnt="28"/>
      <dgm:spPr/>
      <dgm:t>
        <a:bodyPr/>
        <a:lstStyle/>
        <a:p>
          <a:endParaRPr lang="en-GB"/>
        </a:p>
      </dgm:t>
    </dgm:pt>
    <dgm:pt modelId="{DF95F772-4889-4AEA-AD76-912BD57AE6A6}" type="pres">
      <dgm:prSet presAssocID="{D595D309-2E18-421C-A6E0-1B259ADEFB58}" presName="hierRoot2" presStyleCnt="0">
        <dgm:presLayoutVars>
          <dgm:hierBranch val="init"/>
        </dgm:presLayoutVars>
      </dgm:prSet>
      <dgm:spPr/>
    </dgm:pt>
    <dgm:pt modelId="{FBBAB207-BE1C-4DF2-810C-D8AB167E015C}" type="pres">
      <dgm:prSet presAssocID="{D595D309-2E18-421C-A6E0-1B259ADEFB58}" presName="rootComposite" presStyleCnt="0"/>
      <dgm:spPr/>
    </dgm:pt>
    <dgm:pt modelId="{C09F38A7-699A-452B-AAAB-F1DF167FCF14}" type="pres">
      <dgm:prSet presAssocID="{D595D309-2E18-421C-A6E0-1B259ADEFB58}" presName="rootText" presStyleLbl="node3" presStyleIdx="24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A8EDB8-E3E0-42AD-BC60-401DA1D5E8FD}" type="pres">
      <dgm:prSet presAssocID="{D595D309-2E18-421C-A6E0-1B259ADEFB58}" presName="rootConnector" presStyleLbl="node3" presStyleIdx="24" presStyleCnt="28"/>
      <dgm:spPr/>
      <dgm:t>
        <a:bodyPr/>
        <a:lstStyle/>
        <a:p>
          <a:endParaRPr lang="en-GB"/>
        </a:p>
      </dgm:t>
    </dgm:pt>
    <dgm:pt modelId="{2F4EB21C-C199-449A-B81F-B665FAE32A8D}" type="pres">
      <dgm:prSet presAssocID="{D595D309-2E18-421C-A6E0-1B259ADEFB58}" presName="hierChild4" presStyleCnt="0"/>
      <dgm:spPr/>
    </dgm:pt>
    <dgm:pt modelId="{26B5CA26-5391-4AF5-A16D-DCEB2BFF93CE}" type="pres">
      <dgm:prSet presAssocID="{D595D309-2E18-421C-A6E0-1B259ADEFB58}" presName="hierChild5" presStyleCnt="0"/>
      <dgm:spPr/>
    </dgm:pt>
    <dgm:pt modelId="{EDB4D1C0-2FB3-41D4-88EE-051B351E4F32}" type="pres">
      <dgm:prSet presAssocID="{4BD9CEE6-06C4-4D6F-8529-6606C2CB1BC9}" presName="Name37" presStyleLbl="parChTrans1D3" presStyleIdx="25" presStyleCnt="28"/>
      <dgm:spPr/>
      <dgm:t>
        <a:bodyPr/>
        <a:lstStyle/>
        <a:p>
          <a:endParaRPr lang="en-GB"/>
        </a:p>
      </dgm:t>
    </dgm:pt>
    <dgm:pt modelId="{3BEBE93E-7490-4EF6-9D1E-BAF518358E2D}" type="pres">
      <dgm:prSet presAssocID="{D0D476A5-C6D7-499B-9B33-2357A120C4F6}" presName="hierRoot2" presStyleCnt="0">
        <dgm:presLayoutVars>
          <dgm:hierBranch val="init"/>
        </dgm:presLayoutVars>
      </dgm:prSet>
      <dgm:spPr/>
    </dgm:pt>
    <dgm:pt modelId="{FFD6C68B-CC6F-45A3-AE9F-2EA2B5DF7F11}" type="pres">
      <dgm:prSet presAssocID="{D0D476A5-C6D7-499B-9B33-2357A120C4F6}" presName="rootComposite" presStyleCnt="0"/>
      <dgm:spPr/>
    </dgm:pt>
    <dgm:pt modelId="{BC7F6AE7-F309-4E82-A3A3-8EDC389A1223}" type="pres">
      <dgm:prSet presAssocID="{D0D476A5-C6D7-499B-9B33-2357A120C4F6}" presName="rootText" presStyleLbl="node3" presStyleIdx="25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06A15-0475-4283-A866-4439E1CA23E7}" type="pres">
      <dgm:prSet presAssocID="{D0D476A5-C6D7-499B-9B33-2357A120C4F6}" presName="rootConnector" presStyleLbl="node3" presStyleIdx="25" presStyleCnt="28"/>
      <dgm:spPr/>
      <dgm:t>
        <a:bodyPr/>
        <a:lstStyle/>
        <a:p>
          <a:endParaRPr lang="en-GB"/>
        </a:p>
      </dgm:t>
    </dgm:pt>
    <dgm:pt modelId="{CC77AF17-6A99-447F-BA6B-D7F2F0B72ABF}" type="pres">
      <dgm:prSet presAssocID="{D0D476A5-C6D7-499B-9B33-2357A120C4F6}" presName="hierChild4" presStyleCnt="0"/>
      <dgm:spPr/>
    </dgm:pt>
    <dgm:pt modelId="{00A32CB9-6AC3-48E5-BD6C-38F9DC057555}" type="pres">
      <dgm:prSet presAssocID="{D0D476A5-C6D7-499B-9B33-2357A120C4F6}" presName="hierChild5" presStyleCnt="0"/>
      <dgm:spPr/>
    </dgm:pt>
    <dgm:pt modelId="{7CD95E78-9C70-4C02-8B31-1AB1E4D86F76}" type="pres">
      <dgm:prSet presAssocID="{8E483DCE-B394-480A-A95C-9F7E9BE5CF04}" presName="Name37" presStyleLbl="parChTrans1D3" presStyleIdx="26" presStyleCnt="28"/>
      <dgm:spPr/>
      <dgm:t>
        <a:bodyPr/>
        <a:lstStyle/>
        <a:p>
          <a:endParaRPr lang="en-GB"/>
        </a:p>
      </dgm:t>
    </dgm:pt>
    <dgm:pt modelId="{F346B728-62D1-417C-9B7E-74061033038C}" type="pres">
      <dgm:prSet presAssocID="{62333931-8318-4D6B-80DA-B5FFD70F1980}" presName="hierRoot2" presStyleCnt="0">
        <dgm:presLayoutVars>
          <dgm:hierBranch val="init"/>
        </dgm:presLayoutVars>
      </dgm:prSet>
      <dgm:spPr/>
    </dgm:pt>
    <dgm:pt modelId="{24AFAD95-7959-43F7-B722-E0713A3A73E9}" type="pres">
      <dgm:prSet presAssocID="{62333931-8318-4D6B-80DA-B5FFD70F1980}" presName="rootComposite" presStyleCnt="0"/>
      <dgm:spPr/>
    </dgm:pt>
    <dgm:pt modelId="{5E778F62-80F5-4027-8A05-19FDB9977329}" type="pres">
      <dgm:prSet presAssocID="{62333931-8318-4D6B-80DA-B5FFD70F1980}" presName="rootText" presStyleLbl="node3" presStyleIdx="26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7FE17B-DBEB-4CCC-8D25-F198F34B170A}" type="pres">
      <dgm:prSet presAssocID="{62333931-8318-4D6B-80DA-B5FFD70F1980}" presName="rootConnector" presStyleLbl="node3" presStyleIdx="26" presStyleCnt="28"/>
      <dgm:spPr/>
      <dgm:t>
        <a:bodyPr/>
        <a:lstStyle/>
        <a:p>
          <a:endParaRPr lang="en-GB"/>
        </a:p>
      </dgm:t>
    </dgm:pt>
    <dgm:pt modelId="{6B562191-428D-429E-A8E5-D846C791DCED}" type="pres">
      <dgm:prSet presAssocID="{62333931-8318-4D6B-80DA-B5FFD70F1980}" presName="hierChild4" presStyleCnt="0"/>
      <dgm:spPr/>
    </dgm:pt>
    <dgm:pt modelId="{69686324-DC54-450D-B2A6-506B8D20273C}" type="pres">
      <dgm:prSet presAssocID="{62333931-8318-4D6B-80DA-B5FFD70F1980}" presName="hierChild5" presStyleCnt="0"/>
      <dgm:spPr/>
    </dgm:pt>
    <dgm:pt modelId="{CF0DECE7-90E3-40E9-9703-0A470D6D1257}" type="pres">
      <dgm:prSet presAssocID="{4C9DFF8A-C188-4E9D-B82A-F0B0C8AC9BDE}" presName="Name37" presStyleLbl="parChTrans1D3" presStyleIdx="27" presStyleCnt="28"/>
      <dgm:spPr/>
      <dgm:t>
        <a:bodyPr/>
        <a:lstStyle/>
        <a:p>
          <a:endParaRPr lang="en-GB"/>
        </a:p>
      </dgm:t>
    </dgm:pt>
    <dgm:pt modelId="{86D5F939-A452-41E5-8F8F-E6B46A774831}" type="pres">
      <dgm:prSet presAssocID="{737E3FEA-1A22-43CD-BB5A-9E18EFE7285D}" presName="hierRoot2" presStyleCnt="0">
        <dgm:presLayoutVars>
          <dgm:hierBranch val="init"/>
        </dgm:presLayoutVars>
      </dgm:prSet>
      <dgm:spPr/>
    </dgm:pt>
    <dgm:pt modelId="{130DA539-6554-462D-B8D2-AE5A1900CF7A}" type="pres">
      <dgm:prSet presAssocID="{737E3FEA-1A22-43CD-BB5A-9E18EFE7285D}" presName="rootComposite" presStyleCnt="0"/>
      <dgm:spPr/>
    </dgm:pt>
    <dgm:pt modelId="{EA364C30-14FF-4F7E-AE85-A26E1E3D2196}" type="pres">
      <dgm:prSet presAssocID="{737E3FEA-1A22-43CD-BB5A-9E18EFE7285D}" presName="rootText" presStyleLbl="node3" presStyleIdx="27" presStyleCnt="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093E62-3D27-4A36-9508-FE1038A359D8}" type="pres">
      <dgm:prSet presAssocID="{737E3FEA-1A22-43CD-BB5A-9E18EFE7285D}" presName="rootConnector" presStyleLbl="node3" presStyleIdx="27" presStyleCnt="28"/>
      <dgm:spPr/>
      <dgm:t>
        <a:bodyPr/>
        <a:lstStyle/>
        <a:p>
          <a:endParaRPr lang="en-GB"/>
        </a:p>
      </dgm:t>
    </dgm:pt>
    <dgm:pt modelId="{64BAAD01-E80F-4106-A4A4-A51FC4D9302F}" type="pres">
      <dgm:prSet presAssocID="{737E3FEA-1A22-43CD-BB5A-9E18EFE7285D}" presName="hierChild4" presStyleCnt="0"/>
      <dgm:spPr/>
    </dgm:pt>
    <dgm:pt modelId="{03D6428D-C21F-4700-ACD9-11CB471A8B97}" type="pres">
      <dgm:prSet presAssocID="{737E3FEA-1A22-43CD-BB5A-9E18EFE7285D}" presName="hierChild5" presStyleCnt="0"/>
      <dgm:spPr/>
    </dgm:pt>
    <dgm:pt modelId="{F3B47464-3129-4630-95D8-475ACB6B4219}" type="pres">
      <dgm:prSet presAssocID="{05343649-6E83-40F2-9BA0-6D461C442F21}" presName="hierChild5" presStyleCnt="0"/>
      <dgm:spPr/>
    </dgm:pt>
    <dgm:pt modelId="{BA778310-2056-437F-8032-6DCA7903565D}" type="pres">
      <dgm:prSet presAssocID="{9B0C8529-F0B6-47BD-9EAE-5FC20ABE63B6}" presName="hierChild3" presStyleCnt="0"/>
      <dgm:spPr/>
    </dgm:pt>
    <dgm:pt modelId="{CACE09BE-EE84-4392-8932-A067529F1C7F}" type="pres">
      <dgm:prSet presAssocID="{0EC0472F-87E7-4131-BA59-60C6F2EA2D21}" presName="Name111" presStyleLbl="parChTrans1D2" presStyleIdx="6" presStyleCnt="7"/>
      <dgm:spPr/>
      <dgm:t>
        <a:bodyPr/>
        <a:lstStyle/>
        <a:p>
          <a:endParaRPr lang="en-GB"/>
        </a:p>
      </dgm:t>
    </dgm:pt>
    <dgm:pt modelId="{8AE777B6-DAFF-451C-B9CC-48502C1F92A3}" type="pres">
      <dgm:prSet presAssocID="{38076638-0652-4B40-87F1-121CBAF0480D}" presName="hierRoot3" presStyleCnt="0">
        <dgm:presLayoutVars>
          <dgm:hierBranch val="init"/>
        </dgm:presLayoutVars>
      </dgm:prSet>
      <dgm:spPr/>
    </dgm:pt>
    <dgm:pt modelId="{9791BAD3-9890-41D1-8430-B5BED2717736}" type="pres">
      <dgm:prSet presAssocID="{38076638-0652-4B40-87F1-121CBAF0480D}" presName="rootComposite3" presStyleCnt="0"/>
      <dgm:spPr/>
    </dgm:pt>
    <dgm:pt modelId="{0BEB7CAF-3408-4850-9B7E-17A0A866287B}" type="pres">
      <dgm:prSet presAssocID="{38076638-0652-4B40-87F1-121CBAF048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612322-E123-4D59-8317-AB7C96FB996E}" type="pres">
      <dgm:prSet presAssocID="{38076638-0652-4B40-87F1-121CBAF0480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F7A8FD1-860B-4186-86BF-8291C740D6EA}" type="pres">
      <dgm:prSet presAssocID="{38076638-0652-4B40-87F1-121CBAF0480D}" presName="hierChild6" presStyleCnt="0"/>
      <dgm:spPr/>
    </dgm:pt>
    <dgm:pt modelId="{F1A48302-8DB3-4715-AE10-5E9447991599}" type="pres">
      <dgm:prSet presAssocID="{38076638-0652-4B40-87F1-121CBAF0480D}" presName="hierChild7" presStyleCnt="0"/>
      <dgm:spPr/>
    </dgm:pt>
  </dgm:ptLst>
  <dgm:cxnLst>
    <dgm:cxn modelId="{E0A0D83A-BAD9-407A-82C7-DCEE52A5100C}" srcId="{8C11403D-AE55-4775-85E0-2313A138FF45}" destId="{132D7C41-9AA1-4844-A2DF-895420C7D65F}" srcOrd="2" destOrd="0" parTransId="{09C408A8-A16C-44FF-B5A2-310E66BCE0AF}" sibTransId="{B1D596B0-6B75-42AB-9A31-E6F210D0CE68}"/>
    <dgm:cxn modelId="{A1BB4E9C-11DD-43D9-BFF2-6FDE4EA784DD}" type="presOf" srcId="{8E483DCE-B394-480A-A95C-9F7E9BE5CF04}" destId="{7CD95E78-9C70-4C02-8B31-1AB1E4D86F76}" srcOrd="0" destOrd="0" presId="urn:microsoft.com/office/officeart/2005/8/layout/orgChart1"/>
    <dgm:cxn modelId="{529809DC-6117-4BCC-8CE3-FA54E311987B}" type="presOf" srcId="{05343649-6E83-40F2-9BA0-6D461C442F21}" destId="{9380FFC6-108B-4682-A05D-3B1E63CA1EA3}" srcOrd="1" destOrd="0" presId="urn:microsoft.com/office/officeart/2005/8/layout/orgChart1"/>
    <dgm:cxn modelId="{F7011DB0-43B5-4FE7-B3F1-DC181EFF0576}" type="presOf" srcId="{DED6ADDB-8D43-499A-82A5-7F6A30643848}" destId="{6F9A44CE-DD5A-468B-B9A3-F352A1E0A989}" srcOrd="0" destOrd="0" presId="urn:microsoft.com/office/officeart/2005/8/layout/orgChart1"/>
    <dgm:cxn modelId="{EA917B09-E087-434E-AE9F-286BF734AD5C}" srcId="{C3E96B8B-AC3C-413B-BEDE-E603518735E8}" destId="{E52D721D-4CF3-41E0-BD12-8C28BD4ACEE5}" srcOrd="4" destOrd="0" parTransId="{12B41E20-57C0-47DE-970D-16BCF8067B1C}" sibTransId="{266B60BC-420D-4633-BB7D-27F04744D926}"/>
    <dgm:cxn modelId="{B9472C5C-F81A-4055-BE3D-19E643923316}" type="presOf" srcId="{A447ACFF-204D-4890-8044-2CDA09207B37}" destId="{DDEF7FCF-6AE7-4C42-A013-5EC7A6B926A1}" srcOrd="0" destOrd="0" presId="urn:microsoft.com/office/officeart/2005/8/layout/orgChart1"/>
    <dgm:cxn modelId="{E1C9F325-C78C-43C9-8D00-936A09117DF6}" type="presOf" srcId="{356B36F7-E1C4-44E0-8FE4-1F09AB12E65E}" destId="{DC235A4F-820B-4961-9159-2B17188B32EF}" srcOrd="0" destOrd="0" presId="urn:microsoft.com/office/officeart/2005/8/layout/orgChart1"/>
    <dgm:cxn modelId="{CF410578-A593-479C-B432-F10E1D5FA7F8}" type="presOf" srcId="{12B41E20-57C0-47DE-970D-16BCF8067B1C}" destId="{9C56923C-68B2-46AE-A0D5-E42FBE47C0A6}" srcOrd="0" destOrd="0" presId="urn:microsoft.com/office/officeart/2005/8/layout/orgChart1"/>
    <dgm:cxn modelId="{3D679A8E-6F35-4894-BF8F-CE7B5DF20592}" srcId="{9B0C8529-F0B6-47BD-9EAE-5FC20ABE63B6}" destId="{C3E96B8B-AC3C-413B-BEDE-E603518735E8}" srcOrd="1" destOrd="0" parTransId="{7B56C00D-33CE-4B88-B7D6-846BE5F8BADE}" sibTransId="{11FC3B5E-C911-4ADD-8C7A-320308C4E2C4}"/>
    <dgm:cxn modelId="{7A7A1224-C261-4174-BB24-9B3F56193582}" type="presOf" srcId="{4C3B3D19-BE4F-4563-9C8E-C45F2C958EA3}" destId="{471F258A-3176-4467-94E3-55CAE6AB48C3}" srcOrd="0" destOrd="0" presId="urn:microsoft.com/office/officeart/2005/8/layout/orgChart1"/>
    <dgm:cxn modelId="{92414722-1FC1-4557-8B58-34965870CA40}" srcId="{82B67C47-1BAC-4325-942C-D235A1E1E271}" destId="{A447ACFF-204D-4890-8044-2CDA09207B37}" srcOrd="3" destOrd="0" parTransId="{4C3B3D19-BE4F-4563-9C8E-C45F2C958EA3}" sibTransId="{7002D1EC-C5D7-46D8-B45F-CE6C2AE498E6}"/>
    <dgm:cxn modelId="{4B8E3854-FD03-4388-9996-14987E7E0E97}" type="presOf" srcId="{4BD9CEE6-06C4-4D6F-8529-6606C2CB1BC9}" destId="{EDB4D1C0-2FB3-41D4-88EE-051B351E4F32}" srcOrd="0" destOrd="0" presId="urn:microsoft.com/office/officeart/2005/8/layout/orgChart1"/>
    <dgm:cxn modelId="{84AADDE2-9DFC-4589-AE84-58276DC725DB}" type="presOf" srcId="{8A7D4247-CD8D-412E-9225-21F8803C1669}" destId="{5C6E7E4C-D9F7-4ABE-975D-F076C4757A42}" srcOrd="0" destOrd="0" presId="urn:microsoft.com/office/officeart/2005/8/layout/orgChart1"/>
    <dgm:cxn modelId="{80B074EB-572F-429D-AD81-AF28184013FF}" type="presOf" srcId="{C05D74E9-4089-456E-8C1B-64A8C8F56B35}" destId="{8A9D8DA9-81AD-454A-8400-CB99FB50506D}" srcOrd="0" destOrd="0" presId="urn:microsoft.com/office/officeart/2005/8/layout/orgChart1"/>
    <dgm:cxn modelId="{B63C12F8-DF46-4F4E-9083-E3384BDFAC1B}" srcId="{8C11403D-AE55-4775-85E0-2313A138FF45}" destId="{6256E446-19C3-43C6-97E2-9BB8ACF196F9}" srcOrd="1" destOrd="0" parTransId="{E6F86B9F-5016-4AFC-B7EC-26A2F751BF30}" sibTransId="{6F4217A9-9653-4440-BF05-42F6CCA9C301}"/>
    <dgm:cxn modelId="{D382D31A-AC51-42AA-8F80-FF822A889D3F}" type="presOf" srcId="{6256E446-19C3-43C6-97E2-9BB8ACF196F9}" destId="{AF71466C-1C75-4BD0-86F6-3C28A280F3D2}" srcOrd="1" destOrd="0" presId="urn:microsoft.com/office/officeart/2005/8/layout/orgChart1"/>
    <dgm:cxn modelId="{DCE3EF6D-085A-44C4-B970-29149DBF9A6A}" type="presOf" srcId="{7FFFE837-DFBA-4D22-B11C-DD8925B89526}" destId="{AC7FB6D1-91BE-4171-97FA-AA15B17C0B94}" srcOrd="0" destOrd="0" presId="urn:microsoft.com/office/officeart/2005/8/layout/orgChart1"/>
    <dgm:cxn modelId="{94729ABA-00DA-4A0E-9A9E-213D2438FEA4}" type="presOf" srcId="{C3E96B8B-AC3C-413B-BEDE-E603518735E8}" destId="{3C86E650-79E3-4C03-B711-1C35FD2AB9FB}" srcOrd="1" destOrd="0" presId="urn:microsoft.com/office/officeart/2005/8/layout/orgChart1"/>
    <dgm:cxn modelId="{E958CE6C-FB46-41D1-9948-79F9614031E4}" type="presOf" srcId="{9B0C8529-F0B6-47BD-9EAE-5FC20ABE63B6}" destId="{3D797E17-9D5E-4979-968C-09716095323A}" srcOrd="1" destOrd="0" presId="urn:microsoft.com/office/officeart/2005/8/layout/orgChart1"/>
    <dgm:cxn modelId="{24A2F615-A0EE-49F9-8135-FF43160B51DF}" type="presOf" srcId="{56A7F167-4794-4D3B-956B-499D69EC85EC}" destId="{A747C8BE-C906-4134-8E63-27619D26052E}" srcOrd="1" destOrd="0" presId="urn:microsoft.com/office/officeart/2005/8/layout/orgChart1"/>
    <dgm:cxn modelId="{98EE1DDC-7DFA-4220-B352-F18ACB95F627}" type="presOf" srcId="{E1185E3F-59D8-4B73-BFBC-001ACC740074}" destId="{FBCE4AC1-86FB-43F8-9108-ACA8ED87CBA1}" srcOrd="0" destOrd="0" presId="urn:microsoft.com/office/officeart/2005/8/layout/orgChart1"/>
    <dgm:cxn modelId="{0CB6E067-F7A4-4FF6-8C1E-1C41199EF589}" type="presOf" srcId="{D0D476A5-C6D7-499B-9B33-2357A120C4F6}" destId="{2EE06A15-0475-4283-A866-4439E1CA23E7}" srcOrd="1" destOrd="0" presId="urn:microsoft.com/office/officeart/2005/8/layout/orgChart1"/>
    <dgm:cxn modelId="{F2A394D0-0577-4855-BE84-0C21BAA0AF5F}" srcId="{C3E96B8B-AC3C-413B-BEDE-E603518735E8}" destId="{56A7F167-4794-4D3B-956B-499D69EC85EC}" srcOrd="1" destOrd="0" parTransId="{DED6ADDB-8D43-499A-82A5-7F6A30643848}" sibTransId="{1B8BC846-CE41-4E68-8A25-39954A082579}"/>
    <dgm:cxn modelId="{65F2B394-D8C0-40CA-8E5D-8B9B39F82EA7}" type="presOf" srcId="{6256E446-19C3-43C6-97E2-9BB8ACF196F9}" destId="{1AB966E4-1C97-4DC3-93EB-83686BA5B658}" srcOrd="0" destOrd="0" presId="urn:microsoft.com/office/officeart/2005/8/layout/orgChart1"/>
    <dgm:cxn modelId="{88754CBD-81DF-4715-8BAC-BE0CB458FAF0}" srcId="{C3E96B8B-AC3C-413B-BEDE-E603518735E8}" destId="{290F15BE-714D-4A09-8D80-9A3F4A0C66E3}" srcOrd="2" destOrd="0" parTransId="{036D38AC-F979-4F2F-AD76-D87EDC8E46EB}" sibTransId="{1D0B2B06-9842-4C68-B791-24FA56852C11}"/>
    <dgm:cxn modelId="{AB7F7143-51E8-485D-90BE-1542B9356B6D}" srcId="{9B0C8529-F0B6-47BD-9EAE-5FC20ABE63B6}" destId="{9C28E09D-997F-434F-B3E2-3E32CC9E19AC}" srcOrd="4" destOrd="0" parTransId="{62BA1786-D6D4-4409-971A-5FA242BD9876}" sibTransId="{779D3C42-E67D-4434-B875-4A43C002EB4B}"/>
    <dgm:cxn modelId="{DB9A6EAD-CB59-47C7-97F1-64E9CD366C96}" type="presOf" srcId="{889B62CA-1919-47E4-B9A4-04D663F5ACDF}" destId="{14DA1DD0-8016-474D-AA0C-12020F91116F}" srcOrd="0" destOrd="0" presId="urn:microsoft.com/office/officeart/2005/8/layout/orgChart1"/>
    <dgm:cxn modelId="{5EBE78D4-E75B-4B0C-834F-33F3A2172EDB}" type="presOf" srcId="{4714BF6D-0D80-465A-B024-1E6FF39EE20C}" destId="{00179264-0217-46B0-BEF1-3599324CBBC1}" srcOrd="1" destOrd="0" presId="urn:microsoft.com/office/officeart/2005/8/layout/orgChart1"/>
    <dgm:cxn modelId="{7DAA3C75-2DB5-4983-A986-BA8BFE6B6B0B}" srcId="{C3E96B8B-AC3C-413B-BEDE-E603518735E8}" destId="{F848356A-D100-4665-B6CE-C5146A2F7665}" srcOrd="0" destOrd="0" parTransId="{FD4ED5F5-95C2-4E50-BC21-7C832C8DC690}" sibTransId="{8693335D-457C-4FAB-B947-36495810A599}"/>
    <dgm:cxn modelId="{725D114C-E84C-44AA-94D5-58BF79ABBE6C}" type="presOf" srcId="{737E3FEA-1A22-43CD-BB5A-9E18EFE7285D}" destId="{EA364C30-14FF-4F7E-AE85-A26E1E3D2196}" srcOrd="0" destOrd="0" presId="urn:microsoft.com/office/officeart/2005/8/layout/orgChart1"/>
    <dgm:cxn modelId="{5E966C96-C692-4854-AC6B-D3392F87B1DD}" srcId="{9C28E09D-997F-434F-B3E2-3E32CC9E19AC}" destId="{889B62CA-1919-47E4-B9A4-04D663F5ACDF}" srcOrd="3" destOrd="0" parTransId="{48314C2A-82F5-4B9B-8DCB-C353741EE8E4}" sibTransId="{BC01FDC8-BA4D-487D-94E4-F116896BD53E}"/>
    <dgm:cxn modelId="{779FE05C-C27A-4D0D-AA0A-BFE548837B76}" srcId="{9B0C8529-F0B6-47BD-9EAE-5FC20ABE63B6}" destId="{05343649-6E83-40F2-9BA0-6D461C442F21}" srcOrd="6" destOrd="0" parTransId="{643E139A-A7F0-4C37-8F59-9269101D9058}" sibTransId="{C95FC186-32D0-47B5-BB4D-A179C63FC3F0}"/>
    <dgm:cxn modelId="{A8AF3E01-1ACE-471F-ABA0-E94211EEE7EE}" type="presOf" srcId="{56A7F167-4794-4D3B-956B-499D69EC85EC}" destId="{CB9BA76E-C90A-44C9-811A-5C0F03540626}" srcOrd="0" destOrd="0" presId="urn:microsoft.com/office/officeart/2005/8/layout/orgChart1"/>
    <dgm:cxn modelId="{CEB636EF-85A0-420D-9434-997BF074AD56}" type="presOf" srcId="{38076638-0652-4B40-87F1-121CBAF0480D}" destId="{31612322-E123-4D59-8317-AB7C96FB996E}" srcOrd="1" destOrd="0" presId="urn:microsoft.com/office/officeart/2005/8/layout/orgChart1"/>
    <dgm:cxn modelId="{590A725C-ABD8-435B-B4E4-B5D7FEBD5E7A}" srcId="{05343649-6E83-40F2-9BA0-6D461C442F21}" destId="{D595D309-2E18-421C-A6E0-1B259ADEFB58}" srcOrd="0" destOrd="0" parTransId="{40C75326-F207-4DDD-8AA9-5AF6C6DB310C}" sibTransId="{87259D72-80E3-439B-B33B-80726D9C2227}"/>
    <dgm:cxn modelId="{BFE099DC-993C-4524-BD66-559DA9E58575}" type="presOf" srcId="{9B0C8529-F0B6-47BD-9EAE-5FC20ABE63B6}" destId="{F165114A-85E0-4E6D-AC52-BD91C3B5D8C4}" srcOrd="0" destOrd="0" presId="urn:microsoft.com/office/officeart/2005/8/layout/orgChart1"/>
    <dgm:cxn modelId="{D7F37C08-C721-4C0B-8E49-CA7B14AA0175}" type="presOf" srcId="{5E72A4C9-680F-4886-BAE0-9B1710645151}" destId="{8E5AAF56-A4DB-4321-A050-86478CEED79C}" srcOrd="1" destOrd="0" presId="urn:microsoft.com/office/officeart/2005/8/layout/orgChart1"/>
    <dgm:cxn modelId="{DDD2F996-96BA-4107-A1BE-36857A07452B}" type="presOf" srcId="{ABE5F7EA-1531-4C2D-91FA-5745D1B20038}" destId="{E9CB49F6-6C5A-4364-939E-7E2076684ABF}" srcOrd="1" destOrd="0" presId="urn:microsoft.com/office/officeart/2005/8/layout/orgChart1"/>
    <dgm:cxn modelId="{9A8A1D1E-7614-4318-BF06-2FB71CC9548F}" type="presOf" srcId="{808FC785-E65E-4ECF-9657-CC6B1F13132B}" destId="{463E190D-9E25-4C2D-BFF5-1C5D10A968B6}" srcOrd="1" destOrd="0" presId="urn:microsoft.com/office/officeart/2005/8/layout/orgChart1"/>
    <dgm:cxn modelId="{889C81DB-3D13-4A1A-B12D-98A6AAB937A5}" type="presOf" srcId="{F255A114-053D-4483-B1C3-F03076639510}" destId="{34EB4C0B-9E29-4835-99CF-411252F02801}" srcOrd="0" destOrd="0" presId="urn:microsoft.com/office/officeart/2005/8/layout/orgChart1"/>
    <dgm:cxn modelId="{567D869A-F519-4954-9842-02F29BD02E00}" srcId="{9B0C8529-F0B6-47BD-9EAE-5FC20ABE63B6}" destId="{8C11403D-AE55-4775-85E0-2313A138FF45}" srcOrd="3" destOrd="0" parTransId="{BBBA62BB-7D0D-4BA4-99F3-A91765CE5839}" sibTransId="{EB7E4E35-5988-49B6-BCBB-EBB924E586E5}"/>
    <dgm:cxn modelId="{BDABB6D5-F001-4E6F-AA4A-1122BAAECC90}" type="presOf" srcId="{05343649-6E83-40F2-9BA0-6D461C442F21}" destId="{993E8E1D-A733-4F1C-9A2F-44149C428FDD}" srcOrd="0" destOrd="0" presId="urn:microsoft.com/office/officeart/2005/8/layout/orgChart1"/>
    <dgm:cxn modelId="{B5319C47-299C-4C18-851B-394A9A262DAA}" type="presOf" srcId="{BBBA62BB-7D0D-4BA4-99F3-A91765CE5839}" destId="{84763ABB-7CBD-42B5-BC12-C229C6C56449}" srcOrd="0" destOrd="0" presId="urn:microsoft.com/office/officeart/2005/8/layout/orgChart1"/>
    <dgm:cxn modelId="{0F5DEF21-5029-4B34-9FB7-17E15535E6BF}" type="presOf" srcId="{D3D62085-CA4A-40F4-9367-9AEC639CD3BF}" destId="{A68BC970-4D7D-41E1-A397-719CF7A890A7}" srcOrd="0" destOrd="0" presId="urn:microsoft.com/office/officeart/2005/8/layout/orgChart1"/>
    <dgm:cxn modelId="{F5175687-CEDE-4802-8194-B85E30B0D88F}" type="presOf" srcId="{38076638-0652-4B40-87F1-121CBAF0480D}" destId="{0BEB7CAF-3408-4850-9B7E-17A0A866287B}" srcOrd="0" destOrd="0" presId="urn:microsoft.com/office/officeart/2005/8/layout/orgChart1"/>
    <dgm:cxn modelId="{98FB811A-5A78-454C-AAD0-320CAB9287E5}" type="presOf" srcId="{8AB330D1-DB07-43FD-9C32-6A7882289530}" destId="{D8C28166-441A-4C13-A95B-E92A82D6F14F}" srcOrd="0" destOrd="0" presId="urn:microsoft.com/office/officeart/2005/8/layout/orgChart1"/>
    <dgm:cxn modelId="{36436385-4741-4DDA-A5B6-8B47C7FA4384}" type="presOf" srcId="{7BB5D3FD-7BA1-40BE-8268-CE920C393B38}" destId="{59C59B1E-F2EB-4F39-83EC-BCCC4910E1C0}" srcOrd="0" destOrd="0" presId="urn:microsoft.com/office/officeart/2005/8/layout/orgChart1"/>
    <dgm:cxn modelId="{87F272CB-1029-4483-A848-599B10345216}" type="presOf" srcId="{FB6E49C7-D67B-4FAF-9ED7-5246F0326276}" destId="{854AE381-892C-4A47-9654-03646C8CC508}" srcOrd="1" destOrd="0" presId="urn:microsoft.com/office/officeart/2005/8/layout/orgChart1"/>
    <dgm:cxn modelId="{17E341D1-DCF1-41E9-93F6-A5ABA6CAB29E}" type="presOf" srcId="{A63036CD-B2E6-49E1-9A04-F2782447A231}" destId="{43FAF29A-4A6E-426E-91D9-CE6F7A232758}" srcOrd="0" destOrd="0" presId="urn:microsoft.com/office/officeart/2005/8/layout/orgChart1"/>
    <dgm:cxn modelId="{0AFB02AD-67F8-4112-80A6-20D0C6A12F7A}" type="presOf" srcId="{8C11403D-AE55-4775-85E0-2313A138FF45}" destId="{92604435-1EBE-4291-96FD-2C0D58542EA8}" srcOrd="1" destOrd="0" presId="urn:microsoft.com/office/officeart/2005/8/layout/orgChart1"/>
    <dgm:cxn modelId="{4EBCA72E-E529-48FB-863F-5BB84837D388}" type="presOf" srcId="{721B30B0-600F-42F4-97BC-0A9B7C780616}" destId="{CE73B6D7-0931-4355-891C-B4AAA5BFDF19}" srcOrd="0" destOrd="0" presId="urn:microsoft.com/office/officeart/2005/8/layout/orgChart1"/>
    <dgm:cxn modelId="{B59C9935-4353-4340-9D99-7830B8F62963}" srcId="{05343649-6E83-40F2-9BA0-6D461C442F21}" destId="{D0D476A5-C6D7-499B-9B33-2357A120C4F6}" srcOrd="1" destOrd="0" parTransId="{4BD9CEE6-06C4-4D6F-8529-6606C2CB1BC9}" sibTransId="{FB120EFF-6765-4BAA-8AD1-F92BE96E317D}"/>
    <dgm:cxn modelId="{26718E08-E495-4031-A9E9-B7C69A38E597}" srcId="{9C28E09D-997F-434F-B3E2-3E32CC9E19AC}" destId="{088CE455-C5F0-44DA-A9DA-A5DEE2BC90B5}" srcOrd="2" destOrd="0" parTransId="{A63036CD-B2E6-49E1-9A04-F2782447A231}" sibTransId="{C4A83E21-5ED4-43DF-9028-8034A26CB363}"/>
    <dgm:cxn modelId="{3A490D59-F0A9-434D-A650-192ED301952B}" type="presOf" srcId="{09C408A8-A16C-44FF-B5A2-310E66BCE0AF}" destId="{272EFA41-513E-4F92-9589-1CA3E199EBC1}" srcOrd="0" destOrd="0" presId="urn:microsoft.com/office/officeart/2005/8/layout/orgChart1"/>
    <dgm:cxn modelId="{95C95C36-3B22-4906-B460-BD4318D7FC79}" type="presOf" srcId="{3BBC74E0-2317-408F-8B0B-C6D862C32258}" destId="{4FB0DBEF-0100-4334-AEC4-8DFEF7F83A05}" srcOrd="0" destOrd="0" presId="urn:microsoft.com/office/officeart/2005/8/layout/orgChart1"/>
    <dgm:cxn modelId="{2911AF33-1AB3-453C-B59A-55D5E7C02491}" srcId="{9B0C8529-F0B6-47BD-9EAE-5FC20ABE63B6}" destId="{82B67C47-1BAC-4325-942C-D235A1E1E271}" srcOrd="5" destOrd="0" parTransId="{15F75D04-004E-4F7F-8B98-0BB184FA3A8B}" sibTransId="{CE75D01B-D730-4E19-9A33-665D7B867E43}"/>
    <dgm:cxn modelId="{B5DD193F-5964-4929-B1A9-217B617C8E7A}" type="presOf" srcId="{3E24488A-97AF-4F2F-AD00-CD31F1860C61}" destId="{8AF128C5-1EF9-4AA5-A668-266FA4AF4E99}" srcOrd="0" destOrd="0" presId="urn:microsoft.com/office/officeart/2005/8/layout/orgChart1"/>
    <dgm:cxn modelId="{61B58857-BD69-431E-BC3D-1C6616793C33}" type="presOf" srcId="{62333931-8318-4D6B-80DA-B5FFD70F1980}" destId="{5E778F62-80F5-4027-8A05-19FDB9977329}" srcOrd="0" destOrd="0" presId="urn:microsoft.com/office/officeart/2005/8/layout/orgChart1"/>
    <dgm:cxn modelId="{45A3FB25-55B6-41BF-ACA7-A998C336512B}" type="presOf" srcId="{9F28ABD8-D548-454D-A7EF-90F7EFC95DC1}" destId="{B09B8655-A478-4435-B915-55187051D644}" srcOrd="1" destOrd="0" presId="urn:microsoft.com/office/officeart/2005/8/layout/orgChart1"/>
    <dgm:cxn modelId="{F20C9216-C9A6-4976-B1CC-3A2A4D0E283C}" type="presOf" srcId="{A447ACFF-204D-4890-8044-2CDA09207B37}" destId="{CE5B7AB3-0FFF-4A3C-B61C-FAFC7C4170EA}" srcOrd="1" destOrd="0" presId="urn:microsoft.com/office/officeart/2005/8/layout/orgChart1"/>
    <dgm:cxn modelId="{1BF2AFB1-A700-415E-B91B-B94C39CAD5E9}" srcId="{F255A114-053D-4483-B1C3-F03076639510}" destId="{9B0C8529-F0B6-47BD-9EAE-5FC20ABE63B6}" srcOrd="0" destOrd="0" parTransId="{E7285A4F-401C-4CAC-BCFD-A3D681985B34}" sibTransId="{06BE951E-B1FE-4652-B6C4-27E03D14DF9F}"/>
    <dgm:cxn modelId="{44615A8A-3B8F-44FB-8386-3360F8224CE2}" type="presOf" srcId="{27280927-4E67-4BF7-8D6C-8804A4719C27}" destId="{393B6266-BF34-41DE-AE1B-9B5738A380D6}" srcOrd="0" destOrd="0" presId="urn:microsoft.com/office/officeart/2005/8/layout/orgChart1"/>
    <dgm:cxn modelId="{726DEE96-8A62-4CDD-ADD7-0C7758A44798}" type="presOf" srcId="{643F8D12-8BDB-4407-91C7-0B5BF641995E}" destId="{AC7D6876-A6FA-4060-94FC-19A5A40027A6}" srcOrd="0" destOrd="0" presId="urn:microsoft.com/office/officeart/2005/8/layout/orgChart1"/>
    <dgm:cxn modelId="{356B2554-0D26-4A85-8D53-92A61FE2285D}" type="presOf" srcId="{132D7C41-9AA1-4844-A2DF-895420C7D65F}" destId="{CBABB06F-F552-4893-A9DE-4C80ED0A1482}" srcOrd="0" destOrd="0" presId="urn:microsoft.com/office/officeart/2005/8/layout/orgChart1"/>
    <dgm:cxn modelId="{C5090C05-1A1A-4F8F-AB6F-284BF52B6BB5}" type="presOf" srcId="{889B62CA-1919-47E4-B9A4-04D663F5ACDF}" destId="{65330BCD-4448-4F91-8DA9-CCA67CC27945}" srcOrd="1" destOrd="0" presId="urn:microsoft.com/office/officeart/2005/8/layout/orgChart1"/>
    <dgm:cxn modelId="{CDC40659-3F38-473F-8DC2-ED77A6493FA7}" srcId="{05343649-6E83-40F2-9BA0-6D461C442F21}" destId="{737E3FEA-1A22-43CD-BB5A-9E18EFE7285D}" srcOrd="3" destOrd="0" parTransId="{4C9DFF8A-C188-4E9D-B82A-F0B0C8AC9BDE}" sibTransId="{33703541-F6A3-4EE2-B1EC-38AADD4254B0}"/>
    <dgm:cxn modelId="{5D85ED45-A5B4-4866-ACA3-A42D36B37A3F}" type="presOf" srcId="{290F15BE-714D-4A09-8D80-9A3F4A0C66E3}" destId="{A343CB1A-83F1-4344-BBD1-85596150430A}" srcOrd="1" destOrd="0" presId="urn:microsoft.com/office/officeart/2005/8/layout/orgChart1"/>
    <dgm:cxn modelId="{AC6C8BAE-1602-499F-A37B-DB18E3C23F4E}" srcId="{82B67C47-1BAC-4325-942C-D235A1E1E271}" destId="{9F28ABD8-D548-454D-A7EF-90F7EFC95DC1}" srcOrd="2" destOrd="0" parTransId="{3BBC74E0-2317-408F-8B0B-C6D862C32258}" sibTransId="{425AE4C3-6DA7-4077-B455-7C553C4DC5C9}"/>
    <dgm:cxn modelId="{8A1A0FA6-27FA-4891-984A-B236973A2456}" type="presOf" srcId="{088CE455-C5F0-44DA-A9DA-A5DEE2BC90B5}" destId="{29E53CEC-C5D5-4715-9DBD-7BF5C163AA47}" srcOrd="0" destOrd="0" presId="urn:microsoft.com/office/officeart/2005/8/layout/orgChart1"/>
    <dgm:cxn modelId="{CDCD20B2-8640-48A7-8A72-E71F78567FD4}" srcId="{9C28E09D-997F-434F-B3E2-3E32CC9E19AC}" destId="{5E72A4C9-680F-4886-BAE0-9B1710645151}" srcOrd="1" destOrd="0" parTransId="{99CF9B11-6F6A-4C7E-AD25-09022178B402}" sibTransId="{13D6C0D7-B1DE-42D2-AB99-2FDA307D92FC}"/>
    <dgm:cxn modelId="{A1C18ED3-2DBE-4E15-8175-6ECA8A6DD653}" srcId="{9B0C8529-F0B6-47BD-9EAE-5FC20ABE63B6}" destId="{38076638-0652-4B40-87F1-121CBAF0480D}" srcOrd="0" destOrd="0" parTransId="{0EC0472F-87E7-4131-BA59-60C6F2EA2D21}" sibTransId="{C42BED30-97B5-4EA1-8665-689DD0EF3F39}"/>
    <dgm:cxn modelId="{077ACB32-8BE0-4339-B208-7678A0B8756D}" srcId="{C3E96B8B-AC3C-413B-BEDE-E603518735E8}" destId="{688FC05C-0E50-4CA2-AFD6-15FB8206909C}" srcOrd="7" destOrd="0" parTransId="{7FFFE837-DFBA-4D22-B11C-DD8925B89526}" sibTransId="{9A2AE700-0B0D-44EE-8C5E-3140BE66CD0C}"/>
    <dgm:cxn modelId="{7A7FF28B-BDE1-44F7-B982-0E8DEB4A02D3}" type="presOf" srcId="{643E139A-A7F0-4C37-8F59-9269101D9058}" destId="{FD638BED-E002-48DA-9549-538466CBA63D}" srcOrd="0" destOrd="0" presId="urn:microsoft.com/office/officeart/2005/8/layout/orgChart1"/>
    <dgm:cxn modelId="{0F31F61A-3D05-4048-A86F-4AC53B650A1C}" type="presOf" srcId="{808FC785-E65E-4ECF-9657-CC6B1F13132B}" destId="{ACB0BD99-DE11-4E28-8A7D-835B421F033E}" srcOrd="0" destOrd="0" presId="urn:microsoft.com/office/officeart/2005/8/layout/orgChart1"/>
    <dgm:cxn modelId="{330595B2-7A1D-412B-AC7D-C5DA0547C9B8}" type="presOf" srcId="{C05D74E9-4089-456E-8C1B-64A8C8F56B35}" destId="{A13B737A-6EAD-4B8B-92F3-8202323192DF}" srcOrd="1" destOrd="0" presId="urn:microsoft.com/office/officeart/2005/8/layout/orgChart1"/>
    <dgm:cxn modelId="{3C0F3B11-D008-4C60-9D2D-EA3549A4EED9}" type="presOf" srcId="{33491DFE-2779-4D97-ADC9-69F563B2DC61}" destId="{EB3346E2-F88C-44B7-A443-BC3A8108BF7B}" srcOrd="0" destOrd="0" presId="urn:microsoft.com/office/officeart/2005/8/layout/orgChart1"/>
    <dgm:cxn modelId="{A62F2A74-1D35-4401-BE4F-89193BE446D4}" srcId="{9C28E09D-997F-434F-B3E2-3E32CC9E19AC}" destId="{E1185E3F-59D8-4B73-BFBC-001ACC740074}" srcOrd="0" destOrd="0" parTransId="{D3D62085-CA4A-40F4-9367-9AEC639CD3BF}" sibTransId="{D144A2A7-FF61-488D-B950-5ACA8FE81183}"/>
    <dgm:cxn modelId="{1698E7D5-9CD7-4AFD-B1D9-8C4036C8383E}" type="presOf" srcId="{FD4ED5F5-95C2-4E50-BC21-7C832C8DC690}" destId="{4DB55B22-1DD2-44D4-9D09-1475BF5A7E37}" srcOrd="0" destOrd="0" presId="urn:microsoft.com/office/officeart/2005/8/layout/orgChart1"/>
    <dgm:cxn modelId="{6115B0C3-EBF3-475F-A730-556AE62AFBEA}" srcId="{8C11403D-AE55-4775-85E0-2313A138FF45}" destId="{8AB330D1-DB07-43FD-9C32-6A7882289530}" srcOrd="3" destOrd="0" parTransId="{7BB5D3FD-7BA1-40BE-8268-CE920C393B38}" sibTransId="{EB77ECBB-12AD-4305-A24F-81B61B5FAF9A}"/>
    <dgm:cxn modelId="{66D07064-4818-4000-8E5D-402BFD160C1F}" type="presOf" srcId="{721B30B0-600F-42F4-97BC-0A9B7C780616}" destId="{B16220B9-F875-47FD-BEE6-993974895AD7}" srcOrd="1" destOrd="0" presId="urn:microsoft.com/office/officeart/2005/8/layout/orgChart1"/>
    <dgm:cxn modelId="{7D9BC61D-8118-4D4E-9FB6-B4115B4063BD}" type="presOf" srcId="{7B56C00D-33CE-4B88-B7D6-846BE5F8BADE}" destId="{EF01960E-DE47-44AB-AC6C-3F96F5634D20}" srcOrd="0" destOrd="0" presId="urn:microsoft.com/office/officeart/2005/8/layout/orgChart1"/>
    <dgm:cxn modelId="{E5B7A63C-5D4F-4582-BEFC-E266E7F11D27}" type="presOf" srcId="{9F28ABD8-D548-454D-A7EF-90F7EFC95DC1}" destId="{24B09C3F-88EB-48C5-9422-062FB36BDF9E}" srcOrd="0" destOrd="0" presId="urn:microsoft.com/office/officeart/2005/8/layout/orgChart1"/>
    <dgm:cxn modelId="{FA223DCB-BC08-45DA-AFA5-2AE8EC0E6A1C}" type="presOf" srcId="{ACB0D5A4-EBF1-4512-888E-C1C6D3244E38}" destId="{DEEB5039-6612-4DCB-8146-EF068F993281}" srcOrd="0" destOrd="0" presId="urn:microsoft.com/office/officeart/2005/8/layout/orgChart1"/>
    <dgm:cxn modelId="{2C24B940-B0F0-48EA-A589-C8B8BB1C7646}" type="presOf" srcId="{E1185E3F-59D8-4B73-BFBC-001ACC740074}" destId="{FDAD9BA6-DFFD-4CB6-B936-4DC5AA3EEE88}" srcOrd="1" destOrd="0" presId="urn:microsoft.com/office/officeart/2005/8/layout/orgChart1"/>
    <dgm:cxn modelId="{2A89F5C1-C2D4-4442-A6F3-45594E286FD6}" type="presOf" srcId="{82B67C47-1BAC-4325-942C-D235A1E1E271}" destId="{CC923848-F234-47B9-81A8-923126A32AFF}" srcOrd="1" destOrd="0" presId="urn:microsoft.com/office/officeart/2005/8/layout/orgChart1"/>
    <dgm:cxn modelId="{C14446B3-4E91-4C4B-907A-C105FE1E31C5}" srcId="{808FC785-E65E-4ECF-9657-CC6B1F13132B}" destId="{76D9FA98-3D37-45A0-B1D9-02FC9A171F7F}" srcOrd="0" destOrd="0" parTransId="{33491DFE-2779-4D97-ADC9-69F563B2DC61}" sibTransId="{AA836399-D097-4B65-83A0-B0DE36D19C20}"/>
    <dgm:cxn modelId="{96048EEE-71F2-43D7-82AA-7F8CA9481589}" type="presOf" srcId="{76D9FA98-3D37-45A0-B1D9-02FC9A171F7F}" destId="{8EE7CBD2-1D43-4776-912B-2E1BF8447293}" srcOrd="0" destOrd="0" presId="urn:microsoft.com/office/officeart/2005/8/layout/orgChart1"/>
    <dgm:cxn modelId="{8853B2A5-B035-43F0-89A8-922A2038AE61}" type="presOf" srcId="{F848356A-D100-4665-B6CE-C5146A2F7665}" destId="{668ECEAB-F7DB-4EA2-881F-95FE8708A931}" srcOrd="0" destOrd="0" presId="urn:microsoft.com/office/officeart/2005/8/layout/orgChart1"/>
    <dgm:cxn modelId="{A9317A5A-355D-49FE-98D7-97F120F17235}" type="presOf" srcId="{688FC05C-0E50-4CA2-AFD6-15FB8206909C}" destId="{A0C46068-8C71-4D92-B62C-3F6AAB5B2BB7}" srcOrd="1" destOrd="0" presId="urn:microsoft.com/office/officeart/2005/8/layout/orgChart1"/>
    <dgm:cxn modelId="{806C594E-DBA2-40B3-8A86-51BAA38EA39E}" type="presOf" srcId="{E52D721D-4CF3-41E0-BD12-8C28BD4ACEE5}" destId="{2BFA3554-1B65-4831-86CD-4C951FF6B980}" srcOrd="1" destOrd="0" presId="urn:microsoft.com/office/officeart/2005/8/layout/orgChart1"/>
    <dgm:cxn modelId="{7329F7FD-A28B-4FF0-873B-948C97F5878A}" type="presOf" srcId="{9C28E09D-997F-434F-B3E2-3E32CC9E19AC}" destId="{2C8B149C-F06F-4AD8-AE94-C71F4BFE53C6}" srcOrd="0" destOrd="0" presId="urn:microsoft.com/office/officeart/2005/8/layout/orgChart1"/>
    <dgm:cxn modelId="{F181E8B1-9C3B-4D88-96C5-AD0EE227D007}" type="presOf" srcId="{62333931-8318-4D6B-80DA-B5FFD70F1980}" destId="{8D7FE17B-DBEB-4CCC-8D25-F198F34B170A}" srcOrd="1" destOrd="0" presId="urn:microsoft.com/office/officeart/2005/8/layout/orgChart1"/>
    <dgm:cxn modelId="{255D3738-9C2D-4DBC-8625-27FC3361BD9D}" type="presOf" srcId="{9C28E09D-997F-434F-B3E2-3E32CC9E19AC}" destId="{B41CD9D1-DD6A-40D1-B5A9-5E47B48B7260}" srcOrd="1" destOrd="0" presId="urn:microsoft.com/office/officeart/2005/8/layout/orgChart1"/>
    <dgm:cxn modelId="{1CF08EBE-60CC-457F-AE42-319C2B7FE709}" srcId="{C3E96B8B-AC3C-413B-BEDE-E603518735E8}" destId="{C05D74E9-4089-456E-8C1B-64A8C8F56B35}" srcOrd="5" destOrd="0" parTransId="{3E24488A-97AF-4F2F-AD00-CD31F1860C61}" sibTransId="{CB722BBD-2D6E-4289-9025-BA9E2DA5B2A5}"/>
    <dgm:cxn modelId="{F61E33DA-157A-42DD-804A-ED268887B480}" type="presOf" srcId="{5E31888F-9771-49FC-860B-DE3AD011E6A1}" destId="{7B811250-45AB-4CC7-B0A8-5157510DF54B}" srcOrd="0" destOrd="0" presId="urn:microsoft.com/office/officeart/2005/8/layout/orgChart1"/>
    <dgm:cxn modelId="{E9BFF2B7-AFD3-4E6D-B3DC-D5A71C28DC30}" srcId="{C3E96B8B-AC3C-413B-BEDE-E603518735E8}" destId="{FBD2D8CA-BA26-4F8E-B8E6-66003D0DBEC8}" srcOrd="8" destOrd="0" parTransId="{27280927-4E67-4BF7-8D6C-8804A4719C27}" sibTransId="{1146F62B-29D2-4A95-ACA4-1A2D9FA17D23}"/>
    <dgm:cxn modelId="{31A709F5-3A5A-4C38-ACC0-24E01344BEC0}" srcId="{808FC785-E65E-4ECF-9657-CC6B1F13132B}" destId="{4714BF6D-0D80-465A-B024-1E6FF39EE20C}" srcOrd="1" destOrd="0" parTransId="{039A26C5-8A92-4C20-966B-936E5CE0D0D7}" sibTransId="{2E663A6A-36D9-4BB6-A134-FBBFD32AA847}"/>
    <dgm:cxn modelId="{1CA0A3FB-CCFC-4F3A-8271-D13E8A4857CA}" type="presOf" srcId="{D595D309-2E18-421C-A6E0-1B259ADEFB58}" destId="{C09F38A7-699A-452B-AAAB-F1DF167FCF14}" srcOrd="0" destOrd="0" presId="urn:microsoft.com/office/officeart/2005/8/layout/orgChart1"/>
    <dgm:cxn modelId="{3EA472DA-5FD6-43EF-90FA-12CCBAA26086}" type="presOf" srcId="{4C9DFF8A-C188-4E9D-B82A-F0B0C8AC9BDE}" destId="{CF0DECE7-90E3-40E9-9703-0A470D6D1257}" srcOrd="0" destOrd="0" presId="urn:microsoft.com/office/officeart/2005/8/layout/orgChart1"/>
    <dgm:cxn modelId="{9CFF8C13-BFDA-444A-BC10-B6CEBA4B567E}" srcId="{9B0C8529-F0B6-47BD-9EAE-5FC20ABE63B6}" destId="{808FC785-E65E-4ECF-9657-CC6B1F13132B}" srcOrd="2" destOrd="0" parTransId="{356B36F7-E1C4-44E0-8FE4-1F09AB12E65E}" sibTransId="{AADFD9D5-6733-46DD-A05C-3F19D168CD2F}"/>
    <dgm:cxn modelId="{7C421287-4C9E-4F93-A213-B336DFC2E986}" type="presOf" srcId="{8C11403D-AE55-4775-85E0-2313A138FF45}" destId="{E2F2DC17-4F0E-44BB-81F3-D09CB77F3E81}" srcOrd="0" destOrd="0" presId="urn:microsoft.com/office/officeart/2005/8/layout/orgChart1"/>
    <dgm:cxn modelId="{D5A05199-C981-4122-A32C-C505AB8CD6F8}" type="presOf" srcId="{737E3FEA-1A22-43CD-BB5A-9E18EFE7285D}" destId="{3A093E62-3D27-4A36-9508-FE1038A359D8}" srcOrd="1" destOrd="0" presId="urn:microsoft.com/office/officeart/2005/8/layout/orgChart1"/>
    <dgm:cxn modelId="{C9953CA1-9116-429B-B5B3-DDC19A772264}" type="presOf" srcId="{76D9FA98-3D37-45A0-B1D9-02FC9A171F7F}" destId="{70522381-43CC-4457-9306-287D39B45CFE}" srcOrd="1" destOrd="0" presId="urn:microsoft.com/office/officeart/2005/8/layout/orgChart1"/>
    <dgm:cxn modelId="{C54525A5-2743-4A90-8B02-FCC2FC4CE5D7}" srcId="{05343649-6E83-40F2-9BA0-6D461C442F21}" destId="{62333931-8318-4D6B-80DA-B5FFD70F1980}" srcOrd="2" destOrd="0" parTransId="{8E483DCE-B394-480A-A95C-9F7E9BE5CF04}" sibTransId="{92DA925C-4D12-40D9-962E-6F15ECC7C893}"/>
    <dgm:cxn modelId="{A4685C84-80E2-4F8F-89B4-5069F2E69592}" type="presOf" srcId="{036D38AC-F979-4F2F-AD76-D87EDC8E46EB}" destId="{B90843B3-6E0B-495D-969C-72A9A3D14D7F}" srcOrd="0" destOrd="0" presId="urn:microsoft.com/office/officeart/2005/8/layout/orgChart1"/>
    <dgm:cxn modelId="{0639A153-180E-4741-9BAD-A3FCF1EE8225}" srcId="{C3E96B8B-AC3C-413B-BEDE-E603518735E8}" destId="{BFA4803F-C012-4DC0-86B6-17CEF9604D53}" srcOrd="3" destOrd="0" parTransId="{5527FFC3-F481-461A-BCA5-E35F307D9A87}" sibTransId="{081CF32A-1276-47AA-9B57-E20B7F04B0C6}"/>
    <dgm:cxn modelId="{AAC06985-9E14-43F3-A8BB-43E8077E3543}" type="presOf" srcId="{C3E96B8B-AC3C-413B-BEDE-E603518735E8}" destId="{F5AD8B8B-6D87-4C2D-86DD-2577C47BB7F5}" srcOrd="0" destOrd="0" presId="urn:microsoft.com/office/officeart/2005/8/layout/orgChart1"/>
    <dgm:cxn modelId="{BDB778FD-90BD-4361-8945-3BAFA10C81E2}" type="presOf" srcId="{D0D476A5-C6D7-499B-9B33-2357A120C4F6}" destId="{BC7F6AE7-F309-4E82-A3A3-8EDC389A1223}" srcOrd="0" destOrd="0" presId="urn:microsoft.com/office/officeart/2005/8/layout/orgChart1"/>
    <dgm:cxn modelId="{E371FEBD-B5B3-4C42-AF6A-766138EA1FA0}" type="presOf" srcId="{82B67C47-1BAC-4325-942C-D235A1E1E271}" destId="{E605836F-2FE7-4AE4-874A-E10315120A93}" srcOrd="0" destOrd="0" presId="urn:microsoft.com/office/officeart/2005/8/layout/orgChart1"/>
    <dgm:cxn modelId="{0A115F61-BC99-407D-BB67-A0B8FF26433F}" type="presOf" srcId="{688FC05C-0E50-4CA2-AFD6-15FB8206909C}" destId="{6CC56B3B-BD1E-4003-BD8E-2A5233433C9F}" srcOrd="0" destOrd="0" presId="urn:microsoft.com/office/officeart/2005/8/layout/orgChart1"/>
    <dgm:cxn modelId="{6959C698-5E62-4301-A724-6F2622A1FF61}" type="presOf" srcId="{24852E67-C946-4DCF-8F9D-8423FDEBAD1B}" destId="{826846ED-D030-4EF4-B467-85830BEA83E5}" srcOrd="0" destOrd="0" presId="urn:microsoft.com/office/officeart/2005/8/layout/orgChart1"/>
    <dgm:cxn modelId="{CE30DBFF-DCC3-4E40-A914-9FF89E1C007D}" type="presOf" srcId="{5E72A4C9-680F-4886-BAE0-9B1710645151}" destId="{B1CEE2FA-E93A-473B-8914-A8C0E5511518}" srcOrd="0" destOrd="0" presId="urn:microsoft.com/office/officeart/2005/8/layout/orgChart1"/>
    <dgm:cxn modelId="{EB7BB2B0-FAD3-40B8-8EA2-409085EB4DA4}" type="presOf" srcId="{99CF9B11-6F6A-4C7E-AD25-09022178B402}" destId="{AD7465BA-3734-42B6-A20A-9C5945651783}" srcOrd="0" destOrd="0" presId="urn:microsoft.com/office/officeart/2005/8/layout/orgChart1"/>
    <dgm:cxn modelId="{A858B9D8-36BE-4B31-9401-8DF31A3044A2}" type="presOf" srcId="{BFA4803F-C012-4DC0-86B6-17CEF9604D53}" destId="{79FA675B-60D3-4629-A646-4B407622C06F}" srcOrd="1" destOrd="0" presId="urn:microsoft.com/office/officeart/2005/8/layout/orgChart1"/>
    <dgm:cxn modelId="{637A46EB-1B33-424D-B2FC-6C127C87C7C7}" type="presOf" srcId="{5527FFC3-F481-461A-BCA5-E35F307D9A87}" destId="{826D84A6-5B45-4A5A-9FD6-A1C7AB706673}" srcOrd="0" destOrd="0" presId="urn:microsoft.com/office/officeart/2005/8/layout/orgChart1"/>
    <dgm:cxn modelId="{2307BC60-EDB0-4D94-9F61-A5147312D6D8}" type="presOf" srcId="{D595D309-2E18-421C-A6E0-1B259ADEFB58}" destId="{DDA8EDB8-E3E0-42AD-BC60-401DA1D5E8FD}" srcOrd="1" destOrd="0" presId="urn:microsoft.com/office/officeart/2005/8/layout/orgChart1"/>
    <dgm:cxn modelId="{18AEC5EE-6000-4B00-B71B-A9FB26B73F2A}" type="presOf" srcId="{E52D721D-4CF3-41E0-BD12-8C28BD4ACEE5}" destId="{0E53D398-6050-4D21-BEB7-1B56FAB054C1}" srcOrd="0" destOrd="0" presId="urn:microsoft.com/office/officeart/2005/8/layout/orgChart1"/>
    <dgm:cxn modelId="{666E14A6-8523-4139-AFED-B95CBA5FA8A9}" srcId="{C3E96B8B-AC3C-413B-BEDE-E603518735E8}" destId="{ACB0D5A4-EBF1-4512-888E-C1C6D3244E38}" srcOrd="6" destOrd="0" parTransId="{BCE8C6C1-F15C-4FC9-AB42-56A0540BA70A}" sibTransId="{3DD6D2A1-8933-4D8B-8499-2A5745F56695}"/>
    <dgm:cxn modelId="{CC251989-B09A-4635-A6B5-99AC2C47FB61}" type="presOf" srcId="{132D7C41-9AA1-4844-A2DF-895420C7D65F}" destId="{B6C572CB-A1F3-4921-90E4-835E3B2C7E7E}" srcOrd="1" destOrd="0" presId="urn:microsoft.com/office/officeart/2005/8/layout/orgChart1"/>
    <dgm:cxn modelId="{668967CC-6C94-4312-BF8E-6A32787CA8C6}" type="presOf" srcId="{48314C2A-82F5-4B9B-8DCB-C353741EE8E4}" destId="{B2519165-ABAD-46B7-A087-0CD932F9EED0}" srcOrd="0" destOrd="0" presId="urn:microsoft.com/office/officeart/2005/8/layout/orgChart1"/>
    <dgm:cxn modelId="{F188AF42-0C55-4E57-BC17-B5EF41364385}" type="presOf" srcId="{8A7D4247-CD8D-412E-9225-21F8803C1669}" destId="{39234FEA-55BC-4382-9A32-AB301397221A}" srcOrd="1" destOrd="0" presId="urn:microsoft.com/office/officeart/2005/8/layout/orgChart1"/>
    <dgm:cxn modelId="{090D73C5-E5AD-4A7A-913F-20CA655B3B92}" type="presOf" srcId="{F848356A-D100-4665-B6CE-C5146A2F7665}" destId="{C45FC1CD-0A30-446A-8018-78B328B8C1C8}" srcOrd="1" destOrd="0" presId="urn:microsoft.com/office/officeart/2005/8/layout/orgChart1"/>
    <dgm:cxn modelId="{F75630D9-8056-4A55-BB64-8DF672D0A594}" type="presOf" srcId="{290F15BE-714D-4A09-8D80-9A3F4A0C66E3}" destId="{37D3610F-B81B-400E-9DAE-0695F303AA6A}" srcOrd="0" destOrd="0" presId="urn:microsoft.com/office/officeart/2005/8/layout/orgChart1"/>
    <dgm:cxn modelId="{569F15D9-D685-4C2D-B406-0AA9EDF59346}" type="presOf" srcId="{E6F86B9F-5016-4AFC-B7EC-26A2F751BF30}" destId="{E61A480C-FC47-468E-B886-E79E0216B46A}" srcOrd="0" destOrd="0" presId="urn:microsoft.com/office/officeart/2005/8/layout/orgChart1"/>
    <dgm:cxn modelId="{DF9A548A-7A97-41CB-8B76-9DB0F3399A91}" type="presOf" srcId="{40C75326-F207-4DDD-8AA9-5AF6C6DB310C}" destId="{BF8FC17C-03E1-4882-BEB1-55365D5E23D5}" srcOrd="0" destOrd="0" presId="urn:microsoft.com/office/officeart/2005/8/layout/orgChart1"/>
    <dgm:cxn modelId="{73D4C502-DF7C-413D-BADE-22D5C04736B7}" type="presOf" srcId="{088CE455-C5F0-44DA-A9DA-A5DEE2BC90B5}" destId="{3D213796-896D-4262-9AE9-9296F06B000C}" srcOrd="1" destOrd="0" presId="urn:microsoft.com/office/officeart/2005/8/layout/orgChart1"/>
    <dgm:cxn modelId="{5A0C0B54-1D71-464D-8DEF-95576AABED59}" type="presOf" srcId="{FBD2D8CA-BA26-4F8E-B8E6-66003D0DBEC8}" destId="{06936E49-03BE-4A6C-9F9C-E0D81D48DECE}" srcOrd="1" destOrd="0" presId="urn:microsoft.com/office/officeart/2005/8/layout/orgChart1"/>
    <dgm:cxn modelId="{573CD68E-9F55-4837-8804-785199D22DDE}" type="presOf" srcId="{FBD2D8CA-BA26-4F8E-B8E6-66003D0DBEC8}" destId="{C9D5DF35-C2B0-4809-9C5D-0EE9B5D7D27A}" srcOrd="0" destOrd="0" presId="urn:microsoft.com/office/officeart/2005/8/layout/orgChart1"/>
    <dgm:cxn modelId="{59E88D49-77DE-45EC-BF20-762EDEE5E271}" type="presOf" srcId="{62BA1786-D6D4-4409-971A-5FA242BD9876}" destId="{EBD4DCEC-AF35-4751-8BF4-43F30DC4554D}" srcOrd="0" destOrd="0" presId="urn:microsoft.com/office/officeart/2005/8/layout/orgChart1"/>
    <dgm:cxn modelId="{876D590D-1224-4501-97B5-95FF4043E8C0}" type="presOf" srcId="{ABE5F7EA-1531-4C2D-91FA-5745D1B20038}" destId="{45917063-619F-4018-9765-9B2BC40CE8E0}" srcOrd="0" destOrd="0" presId="urn:microsoft.com/office/officeart/2005/8/layout/orgChart1"/>
    <dgm:cxn modelId="{9C21B899-522A-4079-AB39-30FA38B68806}" type="presOf" srcId="{4714BF6D-0D80-465A-B024-1E6FF39EE20C}" destId="{720F256B-8D7A-4E17-BBFE-3A9DBF969F44}" srcOrd="0" destOrd="0" presId="urn:microsoft.com/office/officeart/2005/8/layout/orgChart1"/>
    <dgm:cxn modelId="{13655EB5-2D1F-4579-932B-047B423E30B9}" type="presOf" srcId="{039A26C5-8A92-4C20-966B-936E5CE0D0D7}" destId="{3317F95F-E9EB-43B5-890A-A9F8DC6607FD}" srcOrd="0" destOrd="0" presId="urn:microsoft.com/office/officeart/2005/8/layout/orgChart1"/>
    <dgm:cxn modelId="{10AF569A-D5E3-463D-9C77-90C217C7F7B8}" srcId="{9C28E09D-997F-434F-B3E2-3E32CC9E19AC}" destId="{ABE5F7EA-1531-4C2D-91FA-5745D1B20038}" srcOrd="4" destOrd="0" parTransId="{5E31888F-9771-49FC-860B-DE3AD011E6A1}" sibTransId="{0B250628-E494-482F-9DA2-0D42372922B9}"/>
    <dgm:cxn modelId="{19583AE3-4276-4694-A311-53D379EE783E}" type="presOf" srcId="{BCE8C6C1-F15C-4FC9-AB42-56A0540BA70A}" destId="{C02A99C9-6F7B-4C7D-A0E1-50AF2F1D6369}" srcOrd="0" destOrd="0" presId="urn:microsoft.com/office/officeart/2005/8/layout/orgChart1"/>
    <dgm:cxn modelId="{E3935B06-C0F0-4148-AAC0-8DB6B43B1133}" type="presOf" srcId="{ACB0D5A4-EBF1-4512-888E-C1C6D3244E38}" destId="{9EB92F9C-BC08-49F6-A7B8-244E9B7D5C90}" srcOrd="1" destOrd="0" presId="urn:microsoft.com/office/officeart/2005/8/layout/orgChart1"/>
    <dgm:cxn modelId="{7248CDB2-04BC-4160-A27C-D950763C65ED}" type="presOf" srcId="{15F75D04-004E-4F7F-8B98-0BB184FA3A8B}" destId="{54F97045-8096-4181-BE03-6A5BFEAF235F}" srcOrd="0" destOrd="0" presId="urn:microsoft.com/office/officeart/2005/8/layout/orgChart1"/>
    <dgm:cxn modelId="{8A991A0B-4F47-4EE0-8C04-83F10468FFE2}" type="presOf" srcId="{8AB330D1-DB07-43FD-9C32-6A7882289530}" destId="{9D77B14F-A81F-4B6C-99C0-C4831ECC8906}" srcOrd="1" destOrd="0" presId="urn:microsoft.com/office/officeart/2005/8/layout/orgChart1"/>
    <dgm:cxn modelId="{CAFE29D2-0700-4993-91B8-6B4D173CE04F}" type="presOf" srcId="{FB6E49C7-D67B-4FAF-9ED7-5246F0326276}" destId="{DB2E6C74-ABDA-4E6F-9398-C076F1346127}" srcOrd="0" destOrd="0" presId="urn:microsoft.com/office/officeart/2005/8/layout/orgChart1"/>
    <dgm:cxn modelId="{2F2A2A90-CD40-4155-9003-76C8A3D8E7FC}" srcId="{82B67C47-1BAC-4325-942C-D235A1E1E271}" destId="{721B30B0-600F-42F4-97BC-0A9B7C780616}" srcOrd="1" destOrd="0" parTransId="{1484944C-B029-416A-8080-6289D97574AF}" sibTransId="{4C137F4E-13F9-4F9A-986F-4766132DFAFB}"/>
    <dgm:cxn modelId="{2E9155B2-EF15-440B-A866-C65729D603BB}" type="presOf" srcId="{BFA4803F-C012-4DC0-86B6-17CEF9604D53}" destId="{4D5A4E94-384C-4A6D-987E-B439BD1C4224}" srcOrd="0" destOrd="0" presId="urn:microsoft.com/office/officeart/2005/8/layout/orgChart1"/>
    <dgm:cxn modelId="{334A0ECA-C9E1-404C-8572-D70185304135}" type="presOf" srcId="{1484944C-B029-416A-8080-6289D97574AF}" destId="{E3A5315A-A7F0-4408-BB0E-75858B699FD6}" srcOrd="0" destOrd="0" presId="urn:microsoft.com/office/officeart/2005/8/layout/orgChart1"/>
    <dgm:cxn modelId="{36F7D296-41D6-42C1-B906-B4B651645D38}" srcId="{8C11403D-AE55-4775-85E0-2313A138FF45}" destId="{FB6E49C7-D67B-4FAF-9ED7-5246F0326276}" srcOrd="0" destOrd="0" parTransId="{643F8D12-8BDB-4407-91C7-0B5BF641995E}" sibTransId="{A32D443F-B679-4BD3-AE80-9F53E01555EE}"/>
    <dgm:cxn modelId="{1FCC6580-E543-4EFB-887C-B4E64689E85D}" srcId="{82B67C47-1BAC-4325-942C-D235A1E1E271}" destId="{8A7D4247-CD8D-412E-9225-21F8803C1669}" srcOrd="0" destOrd="0" parTransId="{24852E67-C946-4DCF-8F9D-8423FDEBAD1B}" sibTransId="{0BC00A2A-EC3A-43CB-947B-EF34C3EFAF0A}"/>
    <dgm:cxn modelId="{D7A6F918-2315-4573-96D0-A99BFA7217AE}" type="presOf" srcId="{0EC0472F-87E7-4131-BA59-60C6F2EA2D21}" destId="{CACE09BE-EE84-4392-8932-A067529F1C7F}" srcOrd="0" destOrd="0" presId="urn:microsoft.com/office/officeart/2005/8/layout/orgChart1"/>
    <dgm:cxn modelId="{8B438C4D-ABA7-41E0-817C-70385EC6DB2E}" type="presParOf" srcId="{34EB4C0B-9E29-4835-99CF-411252F02801}" destId="{D12A1138-1C70-4C54-9D39-EBA2C41ECAC1}" srcOrd="0" destOrd="0" presId="urn:microsoft.com/office/officeart/2005/8/layout/orgChart1"/>
    <dgm:cxn modelId="{C807C71D-9C86-46B2-94FE-7E5B32DEE6C9}" type="presParOf" srcId="{D12A1138-1C70-4C54-9D39-EBA2C41ECAC1}" destId="{091F7136-FE1E-4E7D-9C0C-401AA6B17A86}" srcOrd="0" destOrd="0" presId="urn:microsoft.com/office/officeart/2005/8/layout/orgChart1"/>
    <dgm:cxn modelId="{EAA6FCE9-E0B3-48EF-B2F8-7F601E6A3EC0}" type="presParOf" srcId="{091F7136-FE1E-4E7D-9C0C-401AA6B17A86}" destId="{F165114A-85E0-4E6D-AC52-BD91C3B5D8C4}" srcOrd="0" destOrd="0" presId="urn:microsoft.com/office/officeart/2005/8/layout/orgChart1"/>
    <dgm:cxn modelId="{9C735100-929B-4285-86D8-93B007BE6DA7}" type="presParOf" srcId="{091F7136-FE1E-4E7D-9C0C-401AA6B17A86}" destId="{3D797E17-9D5E-4979-968C-09716095323A}" srcOrd="1" destOrd="0" presId="urn:microsoft.com/office/officeart/2005/8/layout/orgChart1"/>
    <dgm:cxn modelId="{4FA9B592-0486-4659-BC50-DA638304D0D5}" type="presParOf" srcId="{D12A1138-1C70-4C54-9D39-EBA2C41ECAC1}" destId="{6EE5EA2E-94E4-4575-92A1-B9D5FDC9DC2B}" srcOrd="1" destOrd="0" presId="urn:microsoft.com/office/officeart/2005/8/layout/orgChart1"/>
    <dgm:cxn modelId="{75358CE7-AB92-4620-BA57-4DB8ED6BFD90}" type="presParOf" srcId="{6EE5EA2E-94E4-4575-92A1-B9D5FDC9DC2B}" destId="{EF01960E-DE47-44AB-AC6C-3F96F5634D20}" srcOrd="0" destOrd="0" presId="urn:microsoft.com/office/officeart/2005/8/layout/orgChart1"/>
    <dgm:cxn modelId="{109FFAF1-FF4B-4776-B875-1D010CB6FC28}" type="presParOf" srcId="{6EE5EA2E-94E4-4575-92A1-B9D5FDC9DC2B}" destId="{425C449A-8274-480D-91B5-039085206080}" srcOrd="1" destOrd="0" presId="urn:microsoft.com/office/officeart/2005/8/layout/orgChart1"/>
    <dgm:cxn modelId="{AAF975D0-FDE2-4BB2-8DC6-9DBF20EED00C}" type="presParOf" srcId="{425C449A-8274-480D-91B5-039085206080}" destId="{AA91C204-9C05-49F5-A68F-FF166BBBD058}" srcOrd="0" destOrd="0" presId="urn:microsoft.com/office/officeart/2005/8/layout/orgChart1"/>
    <dgm:cxn modelId="{E5EFA0A3-8456-4270-850A-6A5C4F43C80D}" type="presParOf" srcId="{AA91C204-9C05-49F5-A68F-FF166BBBD058}" destId="{F5AD8B8B-6D87-4C2D-86DD-2577C47BB7F5}" srcOrd="0" destOrd="0" presId="urn:microsoft.com/office/officeart/2005/8/layout/orgChart1"/>
    <dgm:cxn modelId="{CCF3E86E-7217-494E-B154-9C684BC2A387}" type="presParOf" srcId="{AA91C204-9C05-49F5-A68F-FF166BBBD058}" destId="{3C86E650-79E3-4C03-B711-1C35FD2AB9FB}" srcOrd="1" destOrd="0" presId="urn:microsoft.com/office/officeart/2005/8/layout/orgChart1"/>
    <dgm:cxn modelId="{C342B17C-17B2-42DD-85F2-6EFA35B7D70C}" type="presParOf" srcId="{425C449A-8274-480D-91B5-039085206080}" destId="{1FD8E93B-1816-4401-9F08-5DCD5A93A3CF}" srcOrd="1" destOrd="0" presId="urn:microsoft.com/office/officeart/2005/8/layout/orgChart1"/>
    <dgm:cxn modelId="{1967B112-E260-41CD-912A-76A4D355A376}" type="presParOf" srcId="{1FD8E93B-1816-4401-9F08-5DCD5A93A3CF}" destId="{4DB55B22-1DD2-44D4-9D09-1475BF5A7E37}" srcOrd="0" destOrd="0" presId="urn:microsoft.com/office/officeart/2005/8/layout/orgChart1"/>
    <dgm:cxn modelId="{909BFDCE-27B8-42CC-B75F-AB4DB73A1B0D}" type="presParOf" srcId="{1FD8E93B-1816-4401-9F08-5DCD5A93A3CF}" destId="{2B6C1495-452A-44F6-AD6A-179432158E12}" srcOrd="1" destOrd="0" presId="urn:microsoft.com/office/officeart/2005/8/layout/orgChart1"/>
    <dgm:cxn modelId="{107E408E-4D17-42D4-A85E-CD95B93B0717}" type="presParOf" srcId="{2B6C1495-452A-44F6-AD6A-179432158E12}" destId="{B81E8E43-7328-4A95-816B-884CA6145920}" srcOrd="0" destOrd="0" presId="urn:microsoft.com/office/officeart/2005/8/layout/orgChart1"/>
    <dgm:cxn modelId="{F69BFFCA-46A7-4E37-AB08-1D42E36B38D5}" type="presParOf" srcId="{B81E8E43-7328-4A95-816B-884CA6145920}" destId="{668ECEAB-F7DB-4EA2-881F-95FE8708A931}" srcOrd="0" destOrd="0" presId="urn:microsoft.com/office/officeart/2005/8/layout/orgChart1"/>
    <dgm:cxn modelId="{B7350DE0-D421-41DD-99EB-29F7F34E19C6}" type="presParOf" srcId="{B81E8E43-7328-4A95-816B-884CA6145920}" destId="{C45FC1CD-0A30-446A-8018-78B328B8C1C8}" srcOrd="1" destOrd="0" presId="urn:microsoft.com/office/officeart/2005/8/layout/orgChart1"/>
    <dgm:cxn modelId="{9061B73C-3F65-4D45-9614-5040FF9B501C}" type="presParOf" srcId="{2B6C1495-452A-44F6-AD6A-179432158E12}" destId="{81E3610E-D54E-444A-8EF0-FA759FA9D56B}" srcOrd="1" destOrd="0" presId="urn:microsoft.com/office/officeart/2005/8/layout/orgChart1"/>
    <dgm:cxn modelId="{DBA88CB3-C6D5-4262-BE9D-D19AD299E612}" type="presParOf" srcId="{2B6C1495-452A-44F6-AD6A-179432158E12}" destId="{5AC71DA9-F306-498D-9189-F1B34F16CAC3}" srcOrd="2" destOrd="0" presId="urn:microsoft.com/office/officeart/2005/8/layout/orgChart1"/>
    <dgm:cxn modelId="{E87BF0F1-1C67-473C-855A-F72010B5F0A5}" type="presParOf" srcId="{1FD8E93B-1816-4401-9F08-5DCD5A93A3CF}" destId="{6F9A44CE-DD5A-468B-B9A3-F352A1E0A989}" srcOrd="2" destOrd="0" presId="urn:microsoft.com/office/officeart/2005/8/layout/orgChart1"/>
    <dgm:cxn modelId="{0C5CA654-9B2E-418C-9B78-DC8E9866925C}" type="presParOf" srcId="{1FD8E93B-1816-4401-9F08-5DCD5A93A3CF}" destId="{B812F7B2-7E85-4298-9AC7-F6E1DEF30F06}" srcOrd="3" destOrd="0" presId="urn:microsoft.com/office/officeart/2005/8/layout/orgChart1"/>
    <dgm:cxn modelId="{5E450E5C-36D2-4C84-B3BA-382AFBDF54B8}" type="presParOf" srcId="{B812F7B2-7E85-4298-9AC7-F6E1DEF30F06}" destId="{F05E6397-5AAC-44F6-8443-0DCB59F4352C}" srcOrd="0" destOrd="0" presId="urn:microsoft.com/office/officeart/2005/8/layout/orgChart1"/>
    <dgm:cxn modelId="{049C9FA6-F4E7-4C88-8A92-50FFA84655AD}" type="presParOf" srcId="{F05E6397-5AAC-44F6-8443-0DCB59F4352C}" destId="{CB9BA76E-C90A-44C9-811A-5C0F03540626}" srcOrd="0" destOrd="0" presId="urn:microsoft.com/office/officeart/2005/8/layout/orgChart1"/>
    <dgm:cxn modelId="{84E3EAF4-BD0B-4964-9843-1898CF05E357}" type="presParOf" srcId="{F05E6397-5AAC-44F6-8443-0DCB59F4352C}" destId="{A747C8BE-C906-4134-8E63-27619D26052E}" srcOrd="1" destOrd="0" presId="urn:microsoft.com/office/officeart/2005/8/layout/orgChart1"/>
    <dgm:cxn modelId="{226828B8-4C5E-4731-B065-27E34F4885DE}" type="presParOf" srcId="{B812F7B2-7E85-4298-9AC7-F6E1DEF30F06}" destId="{638EAA71-7F93-49D4-AA5C-8A20D14FCD68}" srcOrd="1" destOrd="0" presId="urn:microsoft.com/office/officeart/2005/8/layout/orgChart1"/>
    <dgm:cxn modelId="{B6701227-1B06-4713-BD95-37D8A28F308C}" type="presParOf" srcId="{B812F7B2-7E85-4298-9AC7-F6E1DEF30F06}" destId="{6B3C0553-F4B5-4BDC-8E9A-CBA5259D7B04}" srcOrd="2" destOrd="0" presId="urn:microsoft.com/office/officeart/2005/8/layout/orgChart1"/>
    <dgm:cxn modelId="{23C9009C-7827-4492-B2B8-82C84AE23E96}" type="presParOf" srcId="{1FD8E93B-1816-4401-9F08-5DCD5A93A3CF}" destId="{B90843B3-6E0B-495D-969C-72A9A3D14D7F}" srcOrd="4" destOrd="0" presId="urn:microsoft.com/office/officeart/2005/8/layout/orgChart1"/>
    <dgm:cxn modelId="{098716DF-11ED-4272-8135-A5F09B99836C}" type="presParOf" srcId="{1FD8E93B-1816-4401-9F08-5DCD5A93A3CF}" destId="{848640E4-3ACD-4DA5-97EE-E581FEE19BCA}" srcOrd="5" destOrd="0" presId="urn:microsoft.com/office/officeart/2005/8/layout/orgChart1"/>
    <dgm:cxn modelId="{61CE9688-D3BF-4F11-95FC-85E5B6D5B5DB}" type="presParOf" srcId="{848640E4-3ACD-4DA5-97EE-E581FEE19BCA}" destId="{1F7DE625-088C-40BC-989B-ED2240847677}" srcOrd="0" destOrd="0" presId="urn:microsoft.com/office/officeart/2005/8/layout/orgChart1"/>
    <dgm:cxn modelId="{9B568F15-D4EF-4836-A1A7-797D8E78C230}" type="presParOf" srcId="{1F7DE625-088C-40BC-989B-ED2240847677}" destId="{37D3610F-B81B-400E-9DAE-0695F303AA6A}" srcOrd="0" destOrd="0" presId="urn:microsoft.com/office/officeart/2005/8/layout/orgChart1"/>
    <dgm:cxn modelId="{E270CF4A-BCC2-486A-8102-8B309958B442}" type="presParOf" srcId="{1F7DE625-088C-40BC-989B-ED2240847677}" destId="{A343CB1A-83F1-4344-BBD1-85596150430A}" srcOrd="1" destOrd="0" presId="urn:microsoft.com/office/officeart/2005/8/layout/orgChart1"/>
    <dgm:cxn modelId="{C6B8B805-F2D0-4CFB-A1DD-0CB3CF2CD4EA}" type="presParOf" srcId="{848640E4-3ACD-4DA5-97EE-E581FEE19BCA}" destId="{AC0E893D-5A3E-4670-B697-80FFC6A5B456}" srcOrd="1" destOrd="0" presId="urn:microsoft.com/office/officeart/2005/8/layout/orgChart1"/>
    <dgm:cxn modelId="{FA244887-4415-4594-BD35-3C33771B16C8}" type="presParOf" srcId="{848640E4-3ACD-4DA5-97EE-E581FEE19BCA}" destId="{64511546-A401-46B3-B469-3C91E176F4D6}" srcOrd="2" destOrd="0" presId="urn:microsoft.com/office/officeart/2005/8/layout/orgChart1"/>
    <dgm:cxn modelId="{1C03A74D-FC57-4EB5-AD02-00B3B1CA8BAF}" type="presParOf" srcId="{1FD8E93B-1816-4401-9F08-5DCD5A93A3CF}" destId="{826D84A6-5B45-4A5A-9FD6-A1C7AB706673}" srcOrd="6" destOrd="0" presId="urn:microsoft.com/office/officeart/2005/8/layout/orgChart1"/>
    <dgm:cxn modelId="{D528876E-D94D-4776-B2CE-1369AB8B20CD}" type="presParOf" srcId="{1FD8E93B-1816-4401-9F08-5DCD5A93A3CF}" destId="{09455C32-6FE4-4133-9E8F-A088C7BFFCC7}" srcOrd="7" destOrd="0" presId="urn:microsoft.com/office/officeart/2005/8/layout/orgChart1"/>
    <dgm:cxn modelId="{9993473D-5B77-4ADD-92A0-5480C49D4A4D}" type="presParOf" srcId="{09455C32-6FE4-4133-9E8F-A088C7BFFCC7}" destId="{297FAAC3-5C82-4B56-BA88-E70F6DA955B9}" srcOrd="0" destOrd="0" presId="urn:microsoft.com/office/officeart/2005/8/layout/orgChart1"/>
    <dgm:cxn modelId="{C1750E5B-30EA-487F-8F18-E3CB5C5C00B1}" type="presParOf" srcId="{297FAAC3-5C82-4B56-BA88-E70F6DA955B9}" destId="{4D5A4E94-384C-4A6D-987E-B439BD1C4224}" srcOrd="0" destOrd="0" presId="urn:microsoft.com/office/officeart/2005/8/layout/orgChart1"/>
    <dgm:cxn modelId="{F18FC97E-3DF7-4E02-A2DB-E4A17E59CB6C}" type="presParOf" srcId="{297FAAC3-5C82-4B56-BA88-E70F6DA955B9}" destId="{79FA675B-60D3-4629-A646-4B407622C06F}" srcOrd="1" destOrd="0" presId="urn:microsoft.com/office/officeart/2005/8/layout/orgChart1"/>
    <dgm:cxn modelId="{F6238BDB-2881-48AC-8B3E-F0AC566B4AD5}" type="presParOf" srcId="{09455C32-6FE4-4133-9E8F-A088C7BFFCC7}" destId="{BDED2564-3F96-4A6E-BBF7-7B403CAB9DAD}" srcOrd="1" destOrd="0" presId="urn:microsoft.com/office/officeart/2005/8/layout/orgChart1"/>
    <dgm:cxn modelId="{D0235AA3-9733-4CF5-8B60-44227739EF17}" type="presParOf" srcId="{09455C32-6FE4-4133-9E8F-A088C7BFFCC7}" destId="{DA949DDB-B566-4FFE-8C38-419E271E7B7A}" srcOrd="2" destOrd="0" presId="urn:microsoft.com/office/officeart/2005/8/layout/orgChart1"/>
    <dgm:cxn modelId="{707EFA37-3E8F-480A-97FD-676DC8333A61}" type="presParOf" srcId="{1FD8E93B-1816-4401-9F08-5DCD5A93A3CF}" destId="{9C56923C-68B2-46AE-A0D5-E42FBE47C0A6}" srcOrd="8" destOrd="0" presId="urn:microsoft.com/office/officeart/2005/8/layout/orgChart1"/>
    <dgm:cxn modelId="{F611996D-8C4C-45B6-BFFD-372720E23F7F}" type="presParOf" srcId="{1FD8E93B-1816-4401-9F08-5DCD5A93A3CF}" destId="{0207A081-9110-496F-B715-1D14379704EF}" srcOrd="9" destOrd="0" presId="urn:microsoft.com/office/officeart/2005/8/layout/orgChart1"/>
    <dgm:cxn modelId="{3021D5DD-5272-4B84-B010-B5BDCC95A22B}" type="presParOf" srcId="{0207A081-9110-496F-B715-1D14379704EF}" destId="{819C4238-7468-4B6E-9888-C39ACDBF346A}" srcOrd="0" destOrd="0" presId="urn:microsoft.com/office/officeart/2005/8/layout/orgChart1"/>
    <dgm:cxn modelId="{D06E7452-D53D-4DBB-907C-8EABED8D9C38}" type="presParOf" srcId="{819C4238-7468-4B6E-9888-C39ACDBF346A}" destId="{0E53D398-6050-4D21-BEB7-1B56FAB054C1}" srcOrd="0" destOrd="0" presId="urn:microsoft.com/office/officeart/2005/8/layout/orgChart1"/>
    <dgm:cxn modelId="{98C1AFAE-DA30-4D83-A166-5E0141862EF4}" type="presParOf" srcId="{819C4238-7468-4B6E-9888-C39ACDBF346A}" destId="{2BFA3554-1B65-4831-86CD-4C951FF6B980}" srcOrd="1" destOrd="0" presId="urn:microsoft.com/office/officeart/2005/8/layout/orgChart1"/>
    <dgm:cxn modelId="{9FDB4547-1BE6-4BE0-9ECA-FFBE56F8593D}" type="presParOf" srcId="{0207A081-9110-496F-B715-1D14379704EF}" destId="{B6612742-F362-4921-AB43-4528F62DCA12}" srcOrd="1" destOrd="0" presId="urn:microsoft.com/office/officeart/2005/8/layout/orgChart1"/>
    <dgm:cxn modelId="{DDF2CDE1-EA9C-468F-BD17-98D4A7FB2A75}" type="presParOf" srcId="{0207A081-9110-496F-B715-1D14379704EF}" destId="{794D13D5-F4BE-48AD-B74A-B73F5D31F171}" srcOrd="2" destOrd="0" presId="urn:microsoft.com/office/officeart/2005/8/layout/orgChart1"/>
    <dgm:cxn modelId="{01364003-55D3-48B8-9C14-95F271164A6A}" type="presParOf" srcId="{1FD8E93B-1816-4401-9F08-5DCD5A93A3CF}" destId="{8AF128C5-1EF9-4AA5-A668-266FA4AF4E99}" srcOrd="10" destOrd="0" presId="urn:microsoft.com/office/officeart/2005/8/layout/orgChart1"/>
    <dgm:cxn modelId="{FF2EFCF5-DA90-4869-B933-D3BAB668179A}" type="presParOf" srcId="{1FD8E93B-1816-4401-9F08-5DCD5A93A3CF}" destId="{8EE5CCD0-B5D2-4A78-AE7E-E73F5C0C5301}" srcOrd="11" destOrd="0" presId="urn:microsoft.com/office/officeart/2005/8/layout/orgChart1"/>
    <dgm:cxn modelId="{13F7E175-C8AD-4A52-93D4-B24BCBC6D87F}" type="presParOf" srcId="{8EE5CCD0-B5D2-4A78-AE7E-E73F5C0C5301}" destId="{5352F56C-D58B-400D-A770-83B1BB6EECE4}" srcOrd="0" destOrd="0" presId="urn:microsoft.com/office/officeart/2005/8/layout/orgChart1"/>
    <dgm:cxn modelId="{E26DA402-7B81-4F0A-A7B9-B3E575F89A38}" type="presParOf" srcId="{5352F56C-D58B-400D-A770-83B1BB6EECE4}" destId="{8A9D8DA9-81AD-454A-8400-CB99FB50506D}" srcOrd="0" destOrd="0" presId="urn:microsoft.com/office/officeart/2005/8/layout/orgChart1"/>
    <dgm:cxn modelId="{4FB0B3C8-417D-4B15-BA94-00E38617E158}" type="presParOf" srcId="{5352F56C-D58B-400D-A770-83B1BB6EECE4}" destId="{A13B737A-6EAD-4B8B-92F3-8202323192DF}" srcOrd="1" destOrd="0" presId="urn:microsoft.com/office/officeart/2005/8/layout/orgChart1"/>
    <dgm:cxn modelId="{570E91C7-FE0B-4089-9C9C-DFB9A84E1DE5}" type="presParOf" srcId="{8EE5CCD0-B5D2-4A78-AE7E-E73F5C0C5301}" destId="{6B6AA896-1D90-472A-A5B8-8E2834AFE3D4}" srcOrd="1" destOrd="0" presId="urn:microsoft.com/office/officeart/2005/8/layout/orgChart1"/>
    <dgm:cxn modelId="{983CEFE7-4629-4D6D-B6C1-3E9E2FFE7EF2}" type="presParOf" srcId="{8EE5CCD0-B5D2-4A78-AE7E-E73F5C0C5301}" destId="{CB983B67-FA90-4940-9B00-868CDB8DBEBA}" srcOrd="2" destOrd="0" presId="urn:microsoft.com/office/officeart/2005/8/layout/orgChart1"/>
    <dgm:cxn modelId="{B63CF250-890C-449E-8C09-BAC97E397B81}" type="presParOf" srcId="{1FD8E93B-1816-4401-9F08-5DCD5A93A3CF}" destId="{C02A99C9-6F7B-4C7D-A0E1-50AF2F1D6369}" srcOrd="12" destOrd="0" presId="urn:microsoft.com/office/officeart/2005/8/layout/orgChart1"/>
    <dgm:cxn modelId="{E36F8423-1609-40EB-B6C2-5B29524047FB}" type="presParOf" srcId="{1FD8E93B-1816-4401-9F08-5DCD5A93A3CF}" destId="{4E9B76D2-E805-4BFA-9FEB-447DEC3260C3}" srcOrd="13" destOrd="0" presId="urn:microsoft.com/office/officeart/2005/8/layout/orgChart1"/>
    <dgm:cxn modelId="{461DE8FA-0CA2-43AF-92BA-44A852D9F3F5}" type="presParOf" srcId="{4E9B76D2-E805-4BFA-9FEB-447DEC3260C3}" destId="{3ACB8CF6-0A99-4598-8EFD-B6491658DFE3}" srcOrd="0" destOrd="0" presId="urn:microsoft.com/office/officeart/2005/8/layout/orgChart1"/>
    <dgm:cxn modelId="{97292394-3C45-4146-AE9D-2D467C6474CC}" type="presParOf" srcId="{3ACB8CF6-0A99-4598-8EFD-B6491658DFE3}" destId="{DEEB5039-6612-4DCB-8146-EF068F993281}" srcOrd="0" destOrd="0" presId="urn:microsoft.com/office/officeart/2005/8/layout/orgChart1"/>
    <dgm:cxn modelId="{62DA4774-CD0C-4042-9A41-138F1D6D5A72}" type="presParOf" srcId="{3ACB8CF6-0A99-4598-8EFD-B6491658DFE3}" destId="{9EB92F9C-BC08-49F6-A7B8-244E9B7D5C90}" srcOrd="1" destOrd="0" presId="urn:microsoft.com/office/officeart/2005/8/layout/orgChart1"/>
    <dgm:cxn modelId="{89144312-9370-48CF-987D-E9C68A41694D}" type="presParOf" srcId="{4E9B76D2-E805-4BFA-9FEB-447DEC3260C3}" destId="{04E5119D-09AB-41B6-B49B-AE214B742825}" srcOrd="1" destOrd="0" presId="urn:microsoft.com/office/officeart/2005/8/layout/orgChart1"/>
    <dgm:cxn modelId="{16C70747-E94B-43A0-A684-AFE66774E9BC}" type="presParOf" srcId="{4E9B76D2-E805-4BFA-9FEB-447DEC3260C3}" destId="{7C7F81A1-DB59-460A-9F86-086A3821DDA6}" srcOrd="2" destOrd="0" presId="urn:microsoft.com/office/officeart/2005/8/layout/orgChart1"/>
    <dgm:cxn modelId="{5D6657E3-0766-464A-ACFB-80B7A0ABE576}" type="presParOf" srcId="{1FD8E93B-1816-4401-9F08-5DCD5A93A3CF}" destId="{AC7FB6D1-91BE-4171-97FA-AA15B17C0B94}" srcOrd="14" destOrd="0" presId="urn:microsoft.com/office/officeart/2005/8/layout/orgChart1"/>
    <dgm:cxn modelId="{39B91986-8CE7-44F9-852A-E4F06FB6EAFE}" type="presParOf" srcId="{1FD8E93B-1816-4401-9F08-5DCD5A93A3CF}" destId="{58744453-01D8-4804-A19F-86139BD37F56}" srcOrd="15" destOrd="0" presId="urn:microsoft.com/office/officeart/2005/8/layout/orgChart1"/>
    <dgm:cxn modelId="{6CBE1F77-AA89-4638-AC3C-2CCBBD5D37CE}" type="presParOf" srcId="{58744453-01D8-4804-A19F-86139BD37F56}" destId="{C8995E36-C613-44D7-9D37-679260FBB1D0}" srcOrd="0" destOrd="0" presId="urn:microsoft.com/office/officeart/2005/8/layout/orgChart1"/>
    <dgm:cxn modelId="{82F8F4FC-90AD-4447-94F6-4E52D7DFFB4F}" type="presParOf" srcId="{C8995E36-C613-44D7-9D37-679260FBB1D0}" destId="{6CC56B3B-BD1E-4003-BD8E-2A5233433C9F}" srcOrd="0" destOrd="0" presId="urn:microsoft.com/office/officeart/2005/8/layout/orgChart1"/>
    <dgm:cxn modelId="{89E8B7AF-994C-4CEA-9116-3CF8DD75A2F7}" type="presParOf" srcId="{C8995E36-C613-44D7-9D37-679260FBB1D0}" destId="{A0C46068-8C71-4D92-B62C-3F6AAB5B2BB7}" srcOrd="1" destOrd="0" presId="urn:microsoft.com/office/officeart/2005/8/layout/orgChart1"/>
    <dgm:cxn modelId="{053F7253-8855-43E9-AA6D-C9E47DB8FFFC}" type="presParOf" srcId="{58744453-01D8-4804-A19F-86139BD37F56}" destId="{7B0646A1-3FCA-46DC-AF7F-98D2D6BE012E}" srcOrd="1" destOrd="0" presId="urn:microsoft.com/office/officeart/2005/8/layout/orgChart1"/>
    <dgm:cxn modelId="{F1D54572-B22D-428A-AB11-146059D32F16}" type="presParOf" srcId="{58744453-01D8-4804-A19F-86139BD37F56}" destId="{D509CE13-4AE7-4B23-B6CE-B2F1D5A20361}" srcOrd="2" destOrd="0" presId="urn:microsoft.com/office/officeart/2005/8/layout/orgChart1"/>
    <dgm:cxn modelId="{4555BA2D-DC0D-495E-BAA5-E014ABB0C49B}" type="presParOf" srcId="{1FD8E93B-1816-4401-9F08-5DCD5A93A3CF}" destId="{393B6266-BF34-41DE-AE1B-9B5738A380D6}" srcOrd="16" destOrd="0" presId="urn:microsoft.com/office/officeart/2005/8/layout/orgChart1"/>
    <dgm:cxn modelId="{3FCC7230-A94B-49C4-8409-F03BE703730F}" type="presParOf" srcId="{1FD8E93B-1816-4401-9F08-5DCD5A93A3CF}" destId="{BFBD94D1-5297-4F92-B2FB-AD21E64FB24E}" srcOrd="17" destOrd="0" presId="urn:microsoft.com/office/officeart/2005/8/layout/orgChart1"/>
    <dgm:cxn modelId="{5FB72A88-5299-487A-969B-71EC3D41A48D}" type="presParOf" srcId="{BFBD94D1-5297-4F92-B2FB-AD21E64FB24E}" destId="{A3D1B73B-A38F-4074-ABCA-B6B6E94D919F}" srcOrd="0" destOrd="0" presId="urn:microsoft.com/office/officeart/2005/8/layout/orgChart1"/>
    <dgm:cxn modelId="{9C8020C8-F720-42DA-8B4E-9A6FAF5C7B2F}" type="presParOf" srcId="{A3D1B73B-A38F-4074-ABCA-B6B6E94D919F}" destId="{C9D5DF35-C2B0-4809-9C5D-0EE9B5D7D27A}" srcOrd="0" destOrd="0" presId="urn:microsoft.com/office/officeart/2005/8/layout/orgChart1"/>
    <dgm:cxn modelId="{57438AAC-EF1A-4093-B191-381A67DC5DBC}" type="presParOf" srcId="{A3D1B73B-A38F-4074-ABCA-B6B6E94D919F}" destId="{06936E49-03BE-4A6C-9F9C-E0D81D48DECE}" srcOrd="1" destOrd="0" presId="urn:microsoft.com/office/officeart/2005/8/layout/orgChart1"/>
    <dgm:cxn modelId="{CB8FD318-08BE-40B2-A68C-BF6A82DA89B8}" type="presParOf" srcId="{BFBD94D1-5297-4F92-B2FB-AD21E64FB24E}" destId="{3D84F2BB-FB3D-497D-A849-C0AFDA3EE774}" srcOrd="1" destOrd="0" presId="urn:microsoft.com/office/officeart/2005/8/layout/orgChart1"/>
    <dgm:cxn modelId="{B8328C25-A3CF-44AF-82A6-1F856D0D6B6F}" type="presParOf" srcId="{BFBD94D1-5297-4F92-B2FB-AD21E64FB24E}" destId="{201A35A7-1E71-4755-80C3-EA5C36AF1CA9}" srcOrd="2" destOrd="0" presId="urn:microsoft.com/office/officeart/2005/8/layout/orgChart1"/>
    <dgm:cxn modelId="{A3C35C9A-66E7-4B43-B12E-2C3478DED50E}" type="presParOf" srcId="{425C449A-8274-480D-91B5-039085206080}" destId="{12085866-E805-448A-85A9-EA8C1DC1F69F}" srcOrd="2" destOrd="0" presId="urn:microsoft.com/office/officeart/2005/8/layout/orgChart1"/>
    <dgm:cxn modelId="{3C1D8F72-5466-4AD7-AF1C-583B64EB8FA6}" type="presParOf" srcId="{6EE5EA2E-94E4-4575-92A1-B9D5FDC9DC2B}" destId="{DC235A4F-820B-4961-9159-2B17188B32EF}" srcOrd="2" destOrd="0" presId="urn:microsoft.com/office/officeart/2005/8/layout/orgChart1"/>
    <dgm:cxn modelId="{FA796786-A9E8-4A90-9246-7D007078747D}" type="presParOf" srcId="{6EE5EA2E-94E4-4575-92A1-B9D5FDC9DC2B}" destId="{1F597A4C-8E2B-42C1-B94B-FEFB4AB78FE2}" srcOrd="3" destOrd="0" presId="urn:microsoft.com/office/officeart/2005/8/layout/orgChart1"/>
    <dgm:cxn modelId="{3898D7CC-D5EA-4C3D-893C-5F4AEB681DB4}" type="presParOf" srcId="{1F597A4C-8E2B-42C1-B94B-FEFB4AB78FE2}" destId="{E12D0D3D-3398-4818-BF94-667D008B89AD}" srcOrd="0" destOrd="0" presId="urn:microsoft.com/office/officeart/2005/8/layout/orgChart1"/>
    <dgm:cxn modelId="{89A5B241-F643-4CE2-87A3-B21C84C6205B}" type="presParOf" srcId="{E12D0D3D-3398-4818-BF94-667D008B89AD}" destId="{ACB0BD99-DE11-4E28-8A7D-835B421F033E}" srcOrd="0" destOrd="0" presId="urn:microsoft.com/office/officeart/2005/8/layout/orgChart1"/>
    <dgm:cxn modelId="{FF7F0B6E-659B-450D-9590-F805F562C985}" type="presParOf" srcId="{E12D0D3D-3398-4818-BF94-667D008B89AD}" destId="{463E190D-9E25-4C2D-BFF5-1C5D10A968B6}" srcOrd="1" destOrd="0" presId="urn:microsoft.com/office/officeart/2005/8/layout/orgChart1"/>
    <dgm:cxn modelId="{2226B9E9-52E3-48FE-8A8A-5BF312305081}" type="presParOf" srcId="{1F597A4C-8E2B-42C1-B94B-FEFB4AB78FE2}" destId="{C929E1ED-0E56-491C-A884-183B037BC150}" srcOrd="1" destOrd="0" presId="urn:microsoft.com/office/officeart/2005/8/layout/orgChart1"/>
    <dgm:cxn modelId="{B7DF7ACB-D434-4AF8-9F2C-86A81578D67D}" type="presParOf" srcId="{C929E1ED-0E56-491C-A884-183B037BC150}" destId="{EB3346E2-F88C-44B7-A443-BC3A8108BF7B}" srcOrd="0" destOrd="0" presId="urn:microsoft.com/office/officeart/2005/8/layout/orgChart1"/>
    <dgm:cxn modelId="{6E5A0295-F267-4CF1-913C-4BFFE6F6B74A}" type="presParOf" srcId="{C929E1ED-0E56-491C-A884-183B037BC150}" destId="{5FBD2F37-C5C0-4892-9C09-CD1E54979A46}" srcOrd="1" destOrd="0" presId="urn:microsoft.com/office/officeart/2005/8/layout/orgChart1"/>
    <dgm:cxn modelId="{A400BF41-F410-472B-91F2-6F4AB3151682}" type="presParOf" srcId="{5FBD2F37-C5C0-4892-9C09-CD1E54979A46}" destId="{D22C612E-E1C6-48D0-A15B-B8AC14B1E37A}" srcOrd="0" destOrd="0" presId="urn:microsoft.com/office/officeart/2005/8/layout/orgChart1"/>
    <dgm:cxn modelId="{D8D59C8C-7CCE-42B4-9B7D-01D6FFA8EA11}" type="presParOf" srcId="{D22C612E-E1C6-48D0-A15B-B8AC14B1E37A}" destId="{8EE7CBD2-1D43-4776-912B-2E1BF8447293}" srcOrd="0" destOrd="0" presId="urn:microsoft.com/office/officeart/2005/8/layout/orgChart1"/>
    <dgm:cxn modelId="{6133ADAD-042C-411B-BFE5-EF2A0296D36C}" type="presParOf" srcId="{D22C612E-E1C6-48D0-A15B-B8AC14B1E37A}" destId="{70522381-43CC-4457-9306-287D39B45CFE}" srcOrd="1" destOrd="0" presId="urn:microsoft.com/office/officeart/2005/8/layout/orgChart1"/>
    <dgm:cxn modelId="{9889A240-254C-49A5-8C87-48F090010598}" type="presParOf" srcId="{5FBD2F37-C5C0-4892-9C09-CD1E54979A46}" destId="{5BE701F7-8832-4136-9AB6-F08E915DC410}" srcOrd="1" destOrd="0" presId="urn:microsoft.com/office/officeart/2005/8/layout/orgChart1"/>
    <dgm:cxn modelId="{FF4973A5-4F64-409D-AADD-B086390269A5}" type="presParOf" srcId="{5FBD2F37-C5C0-4892-9C09-CD1E54979A46}" destId="{CC89738E-90FE-4629-95B5-1BC602C581CA}" srcOrd="2" destOrd="0" presId="urn:microsoft.com/office/officeart/2005/8/layout/orgChart1"/>
    <dgm:cxn modelId="{C506E434-5C34-4E1A-A3D2-9957797EE222}" type="presParOf" srcId="{C929E1ED-0E56-491C-A884-183B037BC150}" destId="{3317F95F-E9EB-43B5-890A-A9F8DC6607FD}" srcOrd="2" destOrd="0" presId="urn:microsoft.com/office/officeart/2005/8/layout/orgChart1"/>
    <dgm:cxn modelId="{D45815ED-BFE3-4875-9665-3925E4C9D524}" type="presParOf" srcId="{C929E1ED-0E56-491C-A884-183B037BC150}" destId="{9CC10E38-F8B4-4560-92DD-5CA65DF0D908}" srcOrd="3" destOrd="0" presId="urn:microsoft.com/office/officeart/2005/8/layout/orgChart1"/>
    <dgm:cxn modelId="{B9FF8C43-A740-47BE-B70A-D1DA2920D003}" type="presParOf" srcId="{9CC10E38-F8B4-4560-92DD-5CA65DF0D908}" destId="{1D06E72B-D733-45AC-9C68-1649A0CB68A2}" srcOrd="0" destOrd="0" presId="urn:microsoft.com/office/officeart/2005/8/layout/orgChart1"/>
    <dgm:cxn modelId="{B53F7EA5-6F3F-4939-AE2E-8F189EA7C045}" type="presParOf" srcId="{1D06E72B-D733-45AC-9C68-1649A0CB68A2}" destId="{720F256B-8D7A-4E17-BBFE-3A9DBF969F44}" srcOrd="0" destOrd="0" presId="urn:microsoft.com/office/officeart/2005/8/layout/orgChart1"/>
    <dgm:cxn modelId="{16BB3544-2160-4EA1-8A6D-23461C58E4C4}" type="presParOf" srcId="{1D06E72B-D733-45AC-9C68-1649A0CB68A2}" destId="{00179264-0217-46B0-BEF1-3599324CBBC1}" srcOrd="1" destOrd="0" presId="urn:microsoft.com/office/officeart/2005/8/layout/orgChart1"/>
    <dgm:cxn modelId="{DFA3FA3E-E408-4ECA-B764-DDF527A218AE}" type="presParOf" srcId="{9CC10E38-F8B4-4560-92DD-5CA65DF0D908}" destId="{688B6F21-EB6B-47D4-91BF-ECDB7730E128}" srcOrd="1" destOrd="0" presId="urn:microsoft.com/office/officeart/2005/8/layout/orgChart1"/>
    <dgm:cxn modelId="{D577DD3A-A616-4C0C-AA36-913C36FBF941}" type="presParOf" srcId="{9CC10E38-F8B4-4560-92DD-5CA65DF0D908}" destId="{88A005F6-1ADF-4F58-B944-C7817B04F081}" srcOrd="2" destOrd="0" presId="urn:microsoft.com/office/officeart/2005/8/layout/orgChart1"/>
    <dgm:cxn modelId="{9F581FE2-DA12-4AAD-B494-E65017BA2D8B}" type="presParOf" srcId="{1F597A4C-8E2B-42C1-B94B-FEFB4AB78FE2}" destId="{41C336AE-F96B-4F9F-8FEC-7C02AC531838}" srcOrd="2" destOrd="0" presId="urn:microsoft.com/office/officeart/2005/8/layout/orgChart1"/>
    <dgm:cxn modelId="{0F89DB39-7B2B-4BF7-B09E-E932517F6C7E}" type="presParOf" srcId="{6EE5EA2E-94E4-4575-92A1-B9D5FDC9DC2B}" destId="{84763ABB-7CBD-42B5-BC12-C229C6C56449}" srcOrd="4" destOrd="0" presId="urn:microsoft.com/office/officeart/2005/8/layout/orgChart1"/>
    <dgm:cxn modelId="{5748CCE9-FDA3-4260-9731-C361C908C3E8}" type="presParOf" srcId="{6EE5EA2E-94E4-4575-92A1-B9D5FDC9DC2B}" destId="{E9C89924-1241-49B6-BD88-19A739BC9C9F}" srcOrd="5" destOrd="0" presId="urn:microsoft.com/office/officeart/2005/8/layout/orgChart1"/>
    <dgm:cxn modelId="{C234AA35-A1FC-44F5-A82F-0ABBAC36976E}" type="presParOf" srcId="{E9C89924-1241-49B6-BD88-19A739BC9C9F}" destId="{F0DCF2ED-78D1-4256-A732-A5A3AF289EC2}" srcOrd="0" destOrd="0" presId="urn:microsoft.com/office/officeart/2005/8/layout/orgChart1"/>
    <dgm:cxn modelId="{D2CC314C-BD20-4C43-8641-FE5AB03AE550}" type="presParOf" srcId="{F0DCF2ED-78D1-4256-A732-A5A3AF289EC2}" destId="{E2F2DC17-4F0E-44BB-81F3-D09CB77F3E81}" srcOrd="0" destOrd="0" presId="urn:microsoft.com/office/officeart/2005/8/layout/orgChart1"/>
    <dgm:cxn modelId="{8BF6E292-CD94-49AD-9C90-2AD67498D2FB}" type="presParOf" srcId="{F0DCF2ED-78D1-4256-A732-A5A3AF289EC2}" destId="{92604435-1EBE-4291-96FD-2C0D58542EA8}" srcOrd="1" destOrd="0" presId="urn:microsoft.com/office/officeart/2005/8/layout/orgChart1"/>
    <dgm:cxn modelId="{DF9046C4-AB77-419A-91BA-10FDE84D6118}" type="presParOf" srcId="{E9C89924-1241-49B6-BD88-19A739BC9C9F}" destId="{B525F875-8325-4B76-A374-1E8BB9E4BDA5}" srcOrd="1" destOrd="0" presId="urn:microsoft.com/office/officeart/2005/8/layout/orgChart1"/>
    <dgm:cxn modelId="{B7ABDB8E-2188-4556-BD13-997D4E6E8544}" type="presParOf" srcId="{B525F875-8325-4B76-A374-1E8BB9E4BDA5}" destId="{AC7D6876-A6FA-4060-94FC-19A5A40027A6}" srcOrd="0" destOrd="0" presId="urn:microsoft.com/office/officeart/2005/8/layout/orgChart1"/>
    <dgm:cxn modelId="{008C8A56-8CFF-4D75-92C2-EDEAE37B4D46}" type="presParOf" srcId="{B525F875-8325-4B76-A374-1E8BB9E4BDA5}" destId="{94831D4B-38C1-468B-AE4D-682841A713AD}" srcOrd="1" destOrd="0" presId="urn:microsoft.com/office/officeart/2005/8/layout/orgChart1"/>
    <dgm:cxn modelId="{0D0EFD6E-C484-4BF9-8050-80CD2C3C8D02}" type="presParOf" srcId="{94831D4B-38C1-468B-AE4D-682841A713AD}" destId="{AC1680BC-AC3B-44F0-BE34-A2AA06292F14}" srcOrd="0" destOrd="0" presId="urn:microsoft.com/office/officeart/2005/8/layout/orgChart1"/>
    <dgm:cxn modelId="{76498A09-202E-434F-94A3-EC93A14DFC03}" type="presParOf" srcId="{AC1680BC-AC3B-44F0-BE34-A2AA06292F14}" destId="{DB2E6C74-ABDA-4E6F-9398-C076F1346127}" srcOrd="0" destOrd="0" presId="urn:microsoft.com/office/officeart/2005/8/layout/orgChart1"/>
    <dgm:cxn modelId="{ACF45D4D-EFB9-4EDF-9F61-4B59D444F446}" type="presParOf" srcId="{AC1680BC-AC3B-44F0-BE34-A2AA06292F14}" destId="{854AE381-892C-4A47-9654-03646C8CC508}" srcOrd="1" destOrd="0" presId="urn:microsoft.com/office/officeart/2005/8/layout/orgChart1"/>
    <dgm:cxn modelId="{DB53B92F-30AA-425B-BF38-90A8545FD5ED}" type="presParOf" srcId="{94831D4B-38C1-468B-AE4D-682841A713AD}" destId="{75456CC2-A2A1-4FCA-B929-C53009A61906}" srcOrd="1" destOrd="0" presId="urn:microsoft.com/office/officeart/2005/8/layout/orgChart1"/>
    <dgm:cxn modelId="{D60332A7-A885-4643-A4C4-E1CF207AB0B7}" type="presParOf" srcId="{94831D4B-38C1-468B-AE4D-682841A713AD}" destId="{0B146A58-6CEF-4627-857F-DF7FC5799CD3}" srcOrd="2" destOrd="0" presId="urn:microsoft.com/office/officeart/2005/8/layout/orgChart1"/>
    <dgm:cxn modelId="{17B95A21-F625-4356-B3F3-4881D5B86D65}" type="presParOf" srcId="{B525F875-8325-4B76-A374-1E8BB9E4BDA5}" destId="{E61A480C-FC47-468E-B886-E79E0216B46A}" srcOrd="2" destOrd="0" presId="urn:microsoft.com/office/officeart/2005/8/layout/orgChart1"/>
    <dgm:cxn modelId="{0881A867-3142-471C-A628-8A166B6D74D6}" type="presParOf" srcId="{B525F875-8325-4B76-A374-1E8BB9E4BDA5}" destId="{C409489B-EF61-4D08-9689-0B7A66799D92}" srcOrd="3" destOrd="0" presId="urn:microsoft.com/office/officeart/2005/8/layout/orgChart1"/>
    <dgm:cxn modelId="{C95F90C2-1BED-448A-988C-0F4E24E2F955}" type="presParOf" srcId="{C409489B-EF61-4D08-9689-0B7A66799D92}" destId="{C4C95B29-7A8B-4436-BF15-238798C4E5C6}" srcOrd="0" destOrd="0" presId="urn:microsoft.com/office/officeart/2005/8/layout/orgChart1"/>
    <dgm:cxn modelId="{A7BACA72-C2B9-4F16-9EE7-E33B32C64118}" type="presParOf" srcId="{C4C95B29-7A8B-4436-BF15-238798C4E5C6}" destId="{1AB966E4-1C97-4DC3-93EB-83686BA5B658}" srcOrd="0" destOrd="0" presId="urn:microsoft.com/office/officeart/2005/8/layout/orgChart1"/>
    <dgm:cxn modelId="{327D53B8-6CD8-42CC-8F67-8B51A728DE59}" type="presParOf" srcId="{C4C95B29-7A8B-4436-BF15-238798C4E5C6}" destId="{AF71466C-1C75-4BD0-86F6-3C28A280F3D2}" srcOrd="1" destOrd="0" presId="urn:microsoft.com/office/officeart/2005/8/layout/orgChart1"/>
    <dgm:cxn modelId="{0A3A1E43-A681-42AB-B1A9-28993C3BBA7A}" type="presParOf" srcId="{C409489B-EF61-4D08-9689-0B7A66799D92}" destId="{44251CF5-E67D-4528-8C48-31AF55A878F5}" srcOrd="1" destOrd="0" presId="urn:microsoft.com/office/officeart/2005/8/layout/orgChart1"/>
    <dgm:cxn modelId="{A7E4C920-8E02-429C-9EC3-1CE522C0DDE6}" type="presParOf" srcId="{C409489B-EF61-4D08-9689-0B7A66799D92}" destId="{94D84E71-EBC2-4F22-A400-5AC3EEBC662D}" srcOrd="2" destOrd="0" presId="urn:microsoft.com/office/officeart/2005/8/layout/orgChart1"/>
    <dgm:cxn modelId="{9D31A991-38F9-47FE-A922-5008AD4EF170}" type="presParOf" srcId="{B525F875-8325-4B76-A374-1E8BB9E4BDA5}" destId="{272EFA41-513E-4F92-9589-1CA3E199EBC1}" srcOrd="4" destOrd="0" presId="urn:microsoft.com/office/officeart/2005/8/layout/orgChart1"/>
    <dgm:cxn modelId="{9CF5C89E-02D8-435E-AE50-37127446403F}" type="presParOf" srcId="{B525F875-8325-4B76-A374-1E8BB9E4BDA5}" destId="{21BB92F3-ADBA-4D0B-9BBB-6E31103E7E8C}" srcOrd="5" destOrd="0" presId="urn:microsoft.com/office/officeart/2005/8/layout/orgChart1"/>
    <dgm:cxn modelId="{CF3634AD-C5E3-458B-8746-C540E34209C8}" type="presParOf" srcId="{21BB92F3-ADBA-4D0B-9BBB-6E31103E7E8C}" destId="{57A6A34D-D339-48A7-830C-52C3EE07D67D}" srcOrd="0" destOrd="0" presId="urn:microsoft.com/office/officeart/2005/8/layout/orgChart1"/>
    <dgm:cxn modelId="{EBF05754-6B78-4A1B-A84A-89F0F60421E6}" type="presParOf" srcId="{57A6A34D-D339-48A7-830C-52C3EE07D67D}" destId="{CBABB06F-F552-4893-A9DE-4C80ED0A1482}" srcOrd="0" destOrd="0" presId="urn:microsoft.com/office/officeart/2005/8/layout/orgChart1"/>
    <dgm:cxn modelId="{3B50D53E-930F-43EE-938F-2D618E28D7A5}" type="presParOf" srcId="{57A6A34D-D339-48A7-830C-52C3EE07D67D}" destId="{B6C572CB-A1F3-4921-90E4-835E3B2C7E7E}" srcOrd="1" destOrd="0" presId="urn:microsoft.com/office/officeart/2005/8/layout/orgChart1"/>
    <dgm:cxn modelId="{08A429D9-7213-4073-9571-1B80E36E5B04}" type="presParOf" srcId="{21BB92F3-ADBA-4D0B-9BBB-6E31103E7E8C}" destId="{02B57595-8ABA-4086-AD18-045FF6090562}" srcOrd="1" destOrd="0" presId="urn:microsoft.com/office/officeart/2005/8/layout/orgChart1"/>
    <dgm:cxn modelId="{17CE4BF1-3544-4A2E-B8E6-935E552E7D9A}" type="presParOf" srcId="{21BB92F3-ADBA-4D0B-9BBB-6E31103E7E8C}" destId="{8C3B26D1-03F1-45A6-AEEC-928C62C90D78}" srcOrd="2" destOrd="0" presId="urn:microsoft.com/office/officeart/2005/8/layout/orgChart1"/>
    <dgm:cxn modelId="{88718487-BE4A-4076-B5E4-905DBA22B674}" type="presParOf" srcId="{B525F875-8325-4B76-A374-1E8BB9E4BDA5}" destId="{59C59B1E-F2EB-4F39-83EC-BCCC4910E1C0}" srcOrd="6" destOrd="0" presId="urn:microsoft.com/office/officeart/2005/8/layout/orgChart1"/>
    <dgm:cxn modelId="{4BA6642B-0A32-4653-8B57-98E73A265C03}" type="presParOf" srcId="{B525F875-8325-4B76-A374-1E8BB9E4BDA5}" destId="{03AA09D7-AC95-4882-BF45-1317CF5B9DA8}" srcOrd="7" destOrd="0" presId="urn:microsoft.com/office/officeart/2005/8/layout/orgChart1"/>
    <dgm:cxn modelId="{E64793F2-8042-478A-8629-3D8DEFB44B57}" type="presParOf" srcId="{03AA09D7-AC95-4882-BF45-1317CF5B9DA8}" destId="{183195E4-1E9E-447E-83B9-B126D01918C3}" srcOrd="0" destOrd="0" presId="urn:microsoft.com/office/officeart/2005/8/layout/orgChart1"/>
    <dgm:cxn modelId="{61362801-6123-4D08-9352-44F931CA6F47}" type="presParOf" srcId="{183195E4-1E9E-447E-83B9-B126D01918C3}" destId="{D8C28166-441A-4C13-A95B-E92A82D6F14F}" srcOrd="0" destOrd="0" presId="urn:microsoft.com/office/officeart/2005/8/layout/orgChart1"/>
    <dgm:cxn modelId="{6C4F6E4E-FF42-4B7D-860A-64810184E35A}" type="presParOf" srcId="{183195E4-1E9E-447E-83B9-B126D01918C3}" destId="{9D77B14F-A81F-4B6C-99C0-C4831ECC8906}" srcOrd="1" destOrd="0" presId="urn:microsoft.com/office/officeart/2005/8/layout/orgChart1"/>
    <dgm:cxn modelId="{B8BD5433-C687-4F49-89EB-830D7AF89A60}" type="presParOf" srcId="{03AA09D7-AC95-4882-BF45-1317CF5B9DA8}" destId="{DF1813BC-BB0E-4B71-B2AF-A49A443ECA95}" srcOrd="1" destOrd="0" presId="urn:microsoft.com/office/officeart/2005/8/layout/orgChart1"/>
    <dgm:cxn modelId="{FA00C550-D6E7-457D-8D94-AB5C08ADDCC4}" type="presParOf" srcId="{03AA09D7-AC95-4882-BF45-1317CF5B9DA8}" destId="{4A68B734-3B1D-4477-B0D0-74F10E920B60}" srcOrd="2" destOrd="0" presId="urn:microsoft.com/office/officeart/2005/8/layout/orgChart1"/>
    <dgm:cxn modelId="{D32FBB28-8DC3-465A-8946-589FFD0C9525}" type="presParOf" srcId="{E9C89924-1241-49B6-BD88-19A739BC9C9F}" destId="{804A1CF3-AECE-436B-BF0F-8460F72D3A18}" srcOrd="2" destOrd="0" presId="urn:microsoft.com/office/officeart/2005/8/layout/orgChart1"/>
    <dgm:cxn modelId="{2D89B57B-ABAC-4BE3-98C5-91840DDA91ED}" type="presParOf" srcId="{6EE5EA2E-94E4-4575-92A1-B9D5FDC9DC2B}" destId="{EBD4DCEC-AF35-4751-8BF4-43F30DC4554D}" srcOrd="6" destOrd="0" presId="urn:microsoft.com/office/officeart/2005/8/layout/orgChart1"/>
    <dgm:cxn modelId="{96D03342-EC5F-4FBA-80CA-27C747D4DA43}" type="presParOf" srcId="{6EE5EA2E-94E4-4575-92A1-B9D5FDC9DC2B}" destId="{16AA9333-82F2-497D-993B-EBC1218CD10F}" srcOrd="7" destOrd="0" presId="urn:microsoft.com/office/officeart/2005/8/layout/orgChart1"/>
    <dgm:cxn modelId="{519AD37C-088C-48CD-95FE-EAB2A2E88C1B}" type="presParOf" srcId="{16AA9333-82F2-497D-993B-EBC1218CD10F}" destId="{9D92AA4D-CB00-44E8-AAF9-DB188ABA1F0A}" srcOrd="0" destOrd="0" presId="urn:microsoft.com/office/officeart/2005/8/layout/orgChart1"/>
    <dgm:cxn modelId="{1ABAB728-1D4F-457E-897F-9B6CFD35883E}" type="presParOf" srcId="{9D92AA4D-CB00-44E8-AAF9-DB188ABA1F0A}" destId="{2C8B149C-F06F-4AD8-AE94-C71F4BFE53C6}" srcOrd="0" destOrd="0" presId="urn:microsoft.com/office/officeart/2005/8/layout/orgChart1"/>
    <dgm:cxn modelId="{A02033C4-4057-477D-8311-1DC7806FDD2C}" type="presParOf" srcId="{9D92AA4D-CB00-44E8-AAF9-DB188ABA1F0A}" destId="{B41CD9D1-DD6A-40D1-B5A9-5E47B48B7260}" srcOrd="1" destOrd="0" presId="urn:microsoft.com/office/officeart/2005/8/layout/orgChart1"/>
    <dgm:cxn modelId="{8C7679CE-8D31-4A78-9988-D6B4FBCE7B49}" type="presParOf" srcId="{16AA9333-82F2-497D-993B-EBC1218CD10F}" destId="{C979BB20-C7B4-4108-A110-006F69323EED}" srcOrd="1" destOrd="0" presId="urn:microsoft.com/office/officeart/2005/8/layout/orgChart1"/>
    <dgm:cxn modelId="{EEFC61EB-3491-4946-91DB-77B2750CA20F}" type="presParOf" srcId="{C979BB20-C7B4-4108-A110-006F69323EED}" destId="{A68BC970-4D7D-41E1-A397-719CF7A890A7}" srcOrd="0" destOrd="0" presId="urn:microsoft.com/office/officeart/2005/8/layout/orgChart1"/>
    <dgm:cxn modelId="{50820D5F-BBBB-44EB-952A-4A0BA0BF2E93}" type="presParOf" srcId="{C979BB20-C7B4-4108-A110-006F69323EED}" destId="{8B0B24B7-E98F-4537-95BB-84F86F05D1D7}" srcOrd="1" destOrd="0" presId="urn:microsoft.com/office/officeart/2005/8/layout/orgChart1"/>
    <dgm:cxn modelId="{DA8EA47D-0526-449A-8A82-4565B4F4B935}" type="presParOf" srcId="{8B0B24B7-E98F-4537-95BB-84F86F05D1D7}" destId="{972BC7C0-0AD4-4CC1-AEC7-F2C6269AF747}" srcOrd="0" destOrd="0" presId="urn:microsoft.com/office/officeart/2005/8/layout/orgChart1"/>
    <dgm:cxn modelId="{5C7CBB6B-21B1-434C-B574-E3EBDA19E0A1}" type="presParOf" srcId="{972BC7C0-0AD4-4CC1-AEC7-F2C6269AF747}" destId="{FBCE4AC1-86FB-43F8-9108-ACA8ED87CBA1}" srcOrd="0" destOrd="0" presId="urn:microsoft.com/office/officeart/2005/8/layout/orgChart1"/>
    <dgm:cxn modelId="{03297E1B-78C1-483D-BAE5-4EF356E6047B}" type="presParOf" srcId="{972BC7C0-0AD4-4CC1-AEC7-F2C6269AF747}" destId="{FDAD9BA6-DFFD-4CB6-B936-4DC5AA3EEE88}" srcOrd="1" destOrd="0" presId="urn:microsoft.com/office/officeart/2005/8/layout/orgChart1"/>
    <dgm:cxn modelId="{4CAD76C8-0949-45B6-A93D-3311A61DAC71}" type="presParOf" srcId="{8B0B24B7-E98F-4537-95BB-84F86F05D1D7}" destId="{49DDF582-73D3-4157-9F1E-0C1B94ABE45A}" srcOrd="1" destOrd="0" presId="urn:microsoft.com/office/officeart/2005/8/layout/orgChart1"/>
    <dgm:cxn modelId="{6D9D3243-65FA-4FBD-85AD-FDE9D4835785}" type="presParOf" srcId="{8B0B24B7-E98F-4537-95BB-84F86F05D1D7}" destId="{F611AAF7-9843-4198-9E63-7091E55D9279}" srcOrd="2" destOrd="0" presId="urn:microsoft.com/office/officeart/2005/8/layout/orgChart1"/>
    <dgm:cxn modelId="{0E9EF7DD-42D7-4D1D-A55F-88AB42497E4D}" type="presParOf" srcId="{C979BB20-C7B4-4108-A110-006F69323EED}" destId="{AD7465BA-3734-42B6-A20A-9C5945651783}" srcOrd="2" destOrd="0" presId="urn:microsoft.com/office/officeart/2005/8/layout/orgChart1"/>
    <dgm:cxn modelId="{CEE1F31E-7AC6-4F1A-8C2A-C89C54D6CCE0}" type="presParOf" srcId="{C979BB20-C7B4-4108-A110-006F69323EED}" destId="{31933663-92B1-4DB8-8A57-A1265729F1F2}" srcOrd="3" destOrd="0" presId="urn:microsoft.com/office/officeart/2005/8/layout/orgChart1"/>
    <dgm:cxn modelId="{14C8519E-441C-474F-8A2A-A006FAA132F4}" type="presParOf" srcId="{31933663-92B1-4DB8-8A57-A1265729F1F2}" destId="{DCD81910-0090-4288-840D-F13E488D8197}" srcOrd="0" destOrd="0" presId="urn:microsoft.com/office/officeart/2005/8/layout/orgChart1"/>
    <dgm:cxn modelId="{0152B1CC-4BA4-4828-9696-A753D4E613CD}" type="presParOf" srcId="{DCD81910-0090-4288-840D-F13E488D8197}" destId="{B1CEE2FA-E93A-473B-8914-A8C0E5511518}" srcOrd="0" destOrd="0" presId="urn:microsoft.com/office/officeart/2005/8/layout/orgChart1"/>
    <dgm:cxn modelId="{F42AEBFB-A5D3-492B-8C34-E5C7BAE60ACB}" type="presParOf" srcId="{DCD81910-0090-4288-840D-F13E488D8197}" destId="{8E5AAF56-A4DB-4321-A050-86478CEED79C}" srcOrd="1" destOrd="0" presId="urn:microsoft.com/office/officeart/2005/8/layout/orgChart1"/>
    <dgm:cxn modelId="{CBEE095B-ABB1-4796-ABA1-8C9FD50E400D}" type="presParOf" srcId="{31933663-92B1-4DB8-8A57-A1265729F1F2}" destId="{29BFE2EB-804D-46C0-A173-FC57BB93D458}" srcOrd="1" destOrd="0" presId="urn:microsoft.com/office/officeart/2005/8/layout/orgChart1"/>
    <dgm:cxn modelId="{9E2F8F2E-F966-46FD-94F5-54AC51315BE3}" type="presParOf" srcId="{31933663-92B1-4DB8-8A57-A1265729F1F2}" destId="{4DA19396-8A4C-480C-934B-0AE9776CBA02}" srcOrd="2" destOrd="0" presId="urn:microsoft.com/office/officeart/2005/8/layout/orgChart1"/>
    <dgm:cxn modelId="{A83C256A-249D-46BD-AD8D-C1CCFB8A28AA}" type="presParOf" srcId="{C979BB20-C7B4-4108-A110-006F69323EED}" destId="{43FAF29A-4A6E-426E-91D9-CE6F7A232758}" srcOrd="4" destOrd="0" presId="urn:microsoft.com/office/officeart/2005/8/layout/orgChart1"/>
    <dgm:cxn modelId="{910E3212-79AA-4E50-999F-B8ECC86D71DD}" type="presParOf" srcId="{C979BB20-C7B4-4108-A110-006F69323EED}" destId="{3580216B-23ED-46FB-8393-7B58AA53AB91}" srcOrd="5" destOrd="0" presId="urn:microsoft.com/office/officeart/2005/8/layout/orgChart1"/>
    <dgm:cxn modelId="{1BA5CFFB-7671-45D3-8FCA-B643612048A7}" type="presParOf" srcId="{3580216B-23ED-46FB-8393-7B58AA53AB91}" destId="{BBF4103F-C5B5-4C2F-B591-304412BBD9C9}" srcOrd="0" destOrd="0" presId="urn:microsoft.com/office/officeart/2005/8/layout/orgChart1"/>
    <dgm:cxn modelId="{0B82CFA1-C872-4AE9-96F3-CEC4C7C244B7}" type="presParOf" srcId="{BBF4103F-C5B5-4C2F-B591-304412BBD9C9}" destId="{29E53CEC-C5D5-4715-9DBD-7BF5C163AA47}" srcOrd="0" destOrd="0" presId="urn:microsoft.com/office/officeart/2005/8/layout/orgChart1"/>
    <dgm:cxn modelId="{0AA7F5B3-9ED4-406D-907A-75263A360DBE}" type="presParOf" srcId="{BBF4103F-C5B5-4C2F-B591-304412BBD9C9}" destId="{3D213796-896D-4262-9AE9-9296F06B000C}" srcOrd="1" destOrd="0" presId="urn:microsoft.com/office/officeart/2005/8/layout/orgChart1"/>
    <dgm:cxn modelId="{1386D16B-407D-4FF7-A0B9-E7D8FEFDE83B}" type="presParOf" srcId="{3580216B-23ED-46FB-8393-7B58AA53AB91}" destId="{680315BB-9862-4A0A-89E5-17DCD534ABF7}" srcOrd="1" destOrd="0" presId="urn:microsoft.com/office/officeart/2005/8/layout/orgChart1"/>
    <dgm:cxn modelId="{772A0A86-AF4F-4E94-82FE-04303E532C89}" type="presParOf" srcId="{3580216B-23ED-46FB-8393-7B58AA53AB91}" destId="{51A39F88-ED98-4618-B743-DE505EE2BFBB}" srcOrd="2" destOrd="0" presId="urn:microsoft.com/office/officeart/2005/8/layout/orgChart1"/>
    <dgm:cxn modelId="{A8BC21CD-B04E-4F75-B3CA-B7CE6B8AE937}" type="presParOf" srcId="{C979BB20-C7B4-4108-A110-006F69323EED}" destId="{B2519165-ABAD-46B7-A087-0CD932F9EED0}" srcOrd="6" destOrd="0" presId="urn:microsoft.com/office/officeart/2005/8/layout/orgChart1"/>
    <dgm:cxn modelId="{6D987D83-FFA3-47F4-8DCE-1C2FA1FAE783}" type="presParOf" srcId="{C979BB20-C7B4-4108-A110-006F69323EED}" destId="{12C078D6-DDF4-430E-A182-9391C92B065B}" srcOrd="7" destOrd="0" presId="urn:microsoft.com/office/officeart/2005/8/layout/orgChart1"/>
    <dgm:cxn modelId="{55FC8D09-D624-4657-B814-A497F177180D}" type="presParOf" srcId="{12C078D6-DDF4-430E-A182-9391C92B065B}" destId="{BFE1C7E4-76D5-4534-80BF-54526184F09B}" srcOrd="0" destOrd="0" presId="urn:microsoft.com/office/officeart/2005/8/layout/orgChart1"/>
    <dgm:cxn modelId="{0F5B0387-9E6F-4CCF-8DF7-F04A3E480992}" type="presParOf" srcId="{BFE1C7E4-76D5-4534-80BF-54526184F09B}" destId="{14DA1DD0-8016-474D-AA0C-12020F91116F}" srcOrd="0" destOrd="0" presId="urn:microsoft.com/office/officeart/2005/8/layout/orgChart1"/>
    <dgm:cxn modelId="{55AE87CB-AF44-462C-A9D4-24AE53E2FFC9}" type="presParOf" srcId="{BFE1C7E4-76D5-4534-80BF-54526184F09B}" destId="{65330BCD-4448-4F91-8DA9-CCA67CC27945}" srcOrd="1" destOrd="0" presId="urn:microsoft.com/office/officeart/2005/8/layout/orgChart1"/>
    <dgm:cxn modelId="{CD0C3652-1D05-4BEA-804F-1EE8D5580F40}" type="presParOf" srcId="{12C078D6-DDF4-430E-A182-9391C92B065B}" destId="{74318958-7B18-49DF-AE66-F5DDC801ED6D}" srcOrd="1" destOrd="0" presId="urn:microsoft.com/office/officeart/2005/8/layout/orgChart1"/>
    <dgm:cxn modelId="{531D358C-95C8-4786-8AD8-F555A800B5C8}" type="presParOf" srcId="{12C078D6-DDF4-430E-A182-9391C92B065B}" destId="{1C5B4A56-A238-420D-88AA-BA4C943F2E38}" srcOrd="2" destOrd="0" presId="urn:microsoft.com/office/officeart/2005/8/layout/orgChart1"/>
    <dgm:cxn modelId="{8E253768-CDE1-49A1-9802-28F1C0417A9E}" type="presParOf" srcId="{C979BB20-C7B4-4108-A110-006F69323EED}" destId="{7B811250-45AB-4CC7-B0A8-5157510DF54B}" srcOrd="8" destOrd="0" presId="urn:microsoft.com/office/officeart/2005/8/layout/orgChart1"/>
    <dgm:cxn modelId="{C0A03BB2-3A08-42C9-BE32-0F7085978340}" type="presParOf" srcId="{C979BB20-C7B4-4108-A110-006F69323EED}" destId="{6B5B3D58-9166-4B0E-8562-37862DC65BAD}" srcOrd="9" destOrd="0" presId="urn:microsoft.com/office/officeart/2005/8/layout/orgChart1"/>
    <dgm:cxn modelId="{86BC1743-450F-4C13-BBDC-F5D9FCBB6343}" type="presParOf" srcId="{6B5B3D58-9166-4B0E-8562-37862DC65BAD}" destId="{1BF601DF-9D1D-4B87-83A9-2CC1EA6EEB0F}" srcOrd="0" destOrd="0" presId="urn:microsoft.com/office/officeart/2005/8/layout/orgChart1"/>
    <dgm:cxn modelId="{36BAD78B-76CB-4F0E-A6A1-8CD68DF2CAD1}" type="presParOf" srcId="{1BF601DF-9D1D-4B87-83A9-2CC1EA6EEB0F}" destId="{45917063-619F-4018-9765-9B2BC40CE8E0}" srcOrd="0" destOrd="0" presId="urn:microsoft.com/office/officeart/2005/8/layout/orgChart1"/>
    <dgm:cxn modelId="{608EC17C-501A-4585-8ADA-746F49D79CF5}" type="presParOf" srcId="{1BF601DF-9D1D-4B87-83A9-2CC1EA6EEB0F}" destId="{E9CB49F6-6C5A-4364-939E-7E2076684ABF}" srcOrd="1" destOrd="0" presId="urn:microsoft.com/office/officeart/2005/8/layout/orgChart1"/>
    <dgm:cxn modelId="{59154EAB-EE3B-446A-A274-D497FC566AE1}" type="presParOf" srcId="{6B5B3D58-9166-4B0E-8562-37862DC65BAD}" destId="{23ABEE4E-88FE-42D6-9B57-12849726FACB}" srcOrd="1" destOrd="0" presId="urn:microsoft.com/office/officeart/2005/8/layout/orgChart1"/>
    <dgm:cxn modelId="{E98DB9A8-A0CB-4243-BD95-5720BDC00F46}" type="presParOf" srcId="{6B5B3D58-9166-4B0E-8562-37862DC65BAD}" destId="{01937232-88B2-4E4F-8254-E5722D78F09C}" srcOrd="2" destOrd="0" presId="urn:microsoft.com/office/officeart/2005/8/layout/orgChart1"/>
    <dgm:cxn modelId="{0E229BA3-9F91-4664-8DBC-BA98BEACAEAE}" type="presParOf" srcId="{16AA9333-82F2-497D-993B-EBC1218CD10F}" destId="{F19C7F04-9A22-490D-BF6B-1CF67FEE11E7}" srcOrd="2" destOrd="0" presId="urn:microsoft.com/office/officeart/2005/8/layout/orgChart1"/>
    <dgm:cxn modelId="{1C92299C-7D5B-4195-B76E-E07E9466582C}" type="presParOf" srcId="{6EE5EA2E-94E4-4575-92A1-B9D5FDC9DC2B}" destId="{54F97045-8096-4181-BE03-6A5BFEAF235F}" srcOrd="8" destOrd="0" presId="urn:microsoft.com/office/officeart/2005/8/layout/orgChart1"/>
    <dgm:cxn modelId="{86D1D1BA-1AFC-41D1-821A-FE43FFAE36DD}" type="presParOf" srcId="{6EE5EA2E-94E4-4575-92A1-B9D5FDC9DC2B}" destId="{7112FA7F-5F62-44B4-9634-6DB424C4720F}" srcOrd="9" destOrd="0" presId="urn:microsoft.com/office/officeart/2005/8/layout/orgChart1"/>
    <dgm:cxn modelId="{9CD2D084-9CDF-419A-9095-4CD0A14DEAF9}" type="presParOf" srcId="{7112FA7F-5F62-44B4-9634-6DB424C4720F}" destId="{3914C4FA-F3C7-498B-AC3C-63B4E3FEAEE8}" srcOrd="0" destOrd="0" presId="urn:microsoft.com/office/officeart/2005/8/layout/orgChart1"/>
    <dgm:cxn modelId="{371A0255-64E5-438E-94D1-E13C4DCBF884}" type="presParOf" srcId="{3914C4FA-F3C7-498B-AC3C-63B4E3FEAEE8}" destId="{E605836F-2FE7-4AE4-874A-E10315120A93}" srcOrd="0" destOrd="0" presId="urn:microsoft.com/office/officeart/2005/8/layout/orgChart1"/>
    <dgm:cxn modelId="{EC67CE80-0FAA-46A1-8839-71A5909187E6}" type="presParOf" srcId="{3914C4FA-F3C7-498B-AC3C-63B4E3FEAEE8}" destId="{CC923848-F234-47B9-81A8-923126A32AFF}" srcOrd="1" destOrd="0" presId="urn:microsoft.com/office/officeart/2005/8/layout/orgChart1"/>
    <dgm:cxn modelId="{F6F9BF58-9AD1-422F-8EC4-66375AC37ED9}" type="presParOf" srcId="{7112FA7F-5F62-44B4-9634-6DB424C4720F}" destId="{CAAB557A-5AF7-466E-BAC3-1032D26E0F18}" srcOrd="1" destOrd="0" presId="urn:microsoft.com/office/officeart/2005/8/layout/orgChart1"/>
    <dgm:cxn modelId="{BC79C58F-B205-4358-A06C-615C8C5260E1}" type="presParOf" srcId="{CAAB557A-5AF7-466E-BAC3-1032D26E0F18}" destId="{826846ED-D030-4EF4-B467-85830BEA83E5}" srcOrd="0" destOrd="0" presId="urn:microsoft.com/office/officeart/2005/8/layout/orgChart1"/>
    <dgm:cxn modelId="{E4D0824A-88CA-408B-BCA0-AE65C6723A47}" type="presParOf" srcId="{CAAB557A-5AF7-466E-BAC3-1032D26E0F18}" destId="{BCCE6300-C576-4995-A610-F3561D8A99A1}" srcOrd="1" destOrd="0" presId="urn:microsoft.com/office/officeart/2005/8/layout/orgChart1"/>
    <dgm:cxn modelId="{2EFBC46D-A1CB-43C7-8B08-F789FDFB0A02}" type="presParOf" srcId="{BCCE6300-C576-4995-A610-F3561D8A99A1}" destId="{07BC24A2-1D3C-4C47-8637-7934F8383867}" srcOrd="0" destOrd="0" presId="urn:microsoft.com/office/officeart/2005/8/layout/orgChart1"/>
    <dgm:cxn modelId="{CFB5CDA1-DA85-4A17-B221-3C95D24924DC}" type="presParOf" srcId="{07BC24A2-1D3C-4C47-8637-7934F8383867}" destId="{5C6E7E4C-D9F7-4ABE-975D-F076C4757A42}" srcOrd="0" destOrd="0" presId="urn:microsoft.com/office/officeart/2005/8/layout/orgChart1"/>
    <dgm:cxn modelId="{5A592899-F63E-46AF-B7F9-AABCAE0EB7E1}" type="presParOf" srcId="{07BC24A2-1D3C-4C47-8637-7934F8383867}" destId="{39234FEA-55BC-4382-9A32-AB301397221A}" srcOrd="1" destOrd="0" presId="urn:microsoft.com/office/officeart/2005/8/layout/orgChart1"/>
    <dgm:cxn modelId="{858B4DC1-DF9A-4064-94C0-E6302B1D36CB}" type="presParOf" srcId="{BCCE6300-C576-4995-A610-F3561D8A99A1}" destId="{6395A60E-E669-4A59-A323-291C00196008}" srcOrd="1" destOrd="0" presId="urn:microsoft.com/office/officeart/2005/8/layout/orgChart1"/>
    <dgm:cxn modelId="{5A0C01C8-8E69-43EC-8489-7526D63006A3}" type="presParOf" srcId="{BCCE6300-C576-4995-A610-F3561D8A99A1}" destId="{9585E763-913F-4155-98BF-88D98A6EAABC}" srcOrd="2" destOrd="0" presId="urn:microsoft.com/office/officeart/2005/8/layout/orgChart1"/>
    <dgm:cxn modelId="{A751DAC9-1668-4BEC-A564-0F53AB4F7421}" type="presParOf" srcId="{CAAB557A-5AF7-466E-BAC3-1032D26E0F18}" destId="{E3A5315A-A7F0-4408-BB0E-75858B699FD6}" srcOrd="2" destOrd="0" presId="urn:microsoft.com/office/officeart/2005/8/layout/orgChart1"/>
    <dgm:cxn modelId="{CB4372B7-BC14-41C0-87D7-559E902F02C8}" type="presParOf" srcId="{CAAB557A-5AF7-466E-BAC3-1032D26E0F18}" destId="{88CFBEE3-DA65-41F9-A7B7-05F729AC69CD}" srcOrd="3" destOrd="0" presId="urn:microsoft.com/office/officeart/2005/8/layout/orgChart1"/>
    <dgm:cxn modelId="{7B04BA2F-3F5A-4388-93D6-6D6C44B8B489}" type="presParOf" srcId="{88CFBEE3-DA65-41F9-A7B7-05F729AC69CD}" destId="{4469CDAA-C473-47C9-AE3B-FD7CD09C9CC0}" srcOrd="0" destOrd="0" presId="urn:microsoft.com/office/officeart/2005/8/layout/orgChart1"/>
    <dgm:cxn modelId="{209AE954-B3CF-4DB2-A93A-B3CA1042519F}" type="presParOf" srcId="{4469CDAA-C473-47C9-AE3B-FD7CD09C9CC0}" destId="{CE73B6D7-0931-4355-891C-B4AAA5BFDF19}" srcOrd="0" destOrd="0" presId="urn:microsoft.com/office/officeart/2005/8/layout/orgChart1"/>
    <dgm:cxn modelId="{AF684684-3677-4D54-ADB9-DEDB6611235F}" type="presParOf" srcId="{4469CDAA-C473-47C9-AE3B-FD7CD09C9CC0}" destId="{B16220B9-F875-47FD-BEE6-993974895AD7}" srcOrd="1" destOrd="0" presId="urn:microsoft.com/office/officeart/2005/8/layout/orgChart1"/>
    <dgm:cxn modelId="{28C80255-47AF-497E-9DC8-C03EC06158DC}" type="presParOf" srcId="{88CFBEE3-DA65-41F9-A7B7-05F729AC69CD}" destId="{E3DE808D-EE9D-4DFA-B9E2-B5DE5C85FAA8}" srcOrd="1" destOrd="0" presId="urn:microsoft.com/office/officeart/2005/8/layout/orgChart1"/>
    <dgm:cxn modelId="{BF4195EA-DB08-42FA-9BC2-36C2D32B564B}" type="presParOf" srcId="{88CFBEE3-DA65-41F9-A7B7-05F729AC69CD}" destId="{AA798C72-7E1E-417A-869A-33EC80F11005}" srcOrd="2" destOrd="0" presId="urn:microsoft.com/office/officeart/2005/8/layout/orgChart1"/>
    <dgm:cxn modelId="{7AE5F6EB-B1FE-46C8-9472-14058F3681A3}" type="presParOf" srcId="{CAAB557A-5AF7-466E-BAC3-1032D26E0F18}" destId="{4FB0DBEF-0100-4334-AEC4-8DFEF7F83A05}" srcOrd="4" destOrd="0" presId="urn:microsoft.com/office/officeart/2005/8/layout/orgChart1"/>
    <dgm:cxn modelId="{05960C28-544C-4D32-8AEE-4998AEF4D47C}" type="presParOf" srcId="{CAAB557A-5AF7-466E-BAC3-1032D26E0F18}" destId="{D28045F2-98F8-45D8-85A4-7FA505BEB1EA}" srcOrd="5" destOrd="0" presId="urn:microsoft.com/office/officeart/2005/8/layout/orgChart1"/>
    <dgm:cxn modelId="{72233A4A-61E7-42C1-B686-9484B06A33DF}" type="presParOf" srcId="{D28045F2-98F8-45D8-85A4-7FA505BEB1EA}" destId="{066E15A5-5AB6-4787-A021-66C32E6AA0F9}" srcOrd="0" destOrd="0" presId="urn:microsoft.com/office/officeart/2005/8/layout/orgChart1"/>
    <dgm:cxn modelId="{16C5F5D9-5E20-4638-B1E7-BB0043B7AAFE}" type="presParOf" srcId="{066E15A5-5AB6-4787-A021-66C32E6AA0F9}" destId="{24B09C3F-88EB-48C5-9422-062FB36BDF9E}" srcOrd="0" destOrd="0" presId="urn:microsoft.com/office/officeart/2005/8/layout/orgChart1"/>
    <dgm:cxn modelId="{2D900B66-FF1C-4BF6-87B0-F6BEE17E6C87}" type="presParOf" srcId="{066E15A5-5AB6-4787-A021-66C32E6AA0F9}" destId="{B09B8655-A478-4435-B915-55187051D644}" srcOrd="1" destOrd="0" presId="urn:microsoft.com/office/officeart/2005/8/layout/orgChart1"/>
    <dgm:cxn modelId="{5EFF7972-FCDA-4492-B430-F5B846F750F8}" type="presParOf" srcId="{D28045F2-98F8-45D8-85A4-7FA505BEB1EA}" destId="{831005AD-6B86-4B92-A3A1-CD0ADD7A8F43}" srcOrd="1" destOrd="0" presId="urn:microsoft.com/office/officeart/2005/8/layout/orgChart1"/>
    <dgm:cxn modelId="{503EC384-9713-4D74-A59A-4A2A84C9DFC9}" type="presParOf" srcId="{D28045F2-98F8-45D8-85A4-7FA505BEB1EA}" destId="{5BDEAA26-DB50-45BE-9C75-0A634C6EEF23}" srcOrd="2" destOrd="0" presId="urn:microsoft.com/office/officeart/2005/8/layout/orgChart1"/>
    <dgm:cxn modelId="{AFEB2D03-6088-4870-9F51-338F499C9D22}" type="presParOf" srcId="{CAAB557A-5AF7-466E-BAC3-1032D26E0F18}" destId="{471F258A-3176-4467-94E3-55CAE6AB48C3}" srcOrd="6" destOrd="0" presId="urn:microsoft.com/office/officeart/2005/8/layout/orgChart1"/>
    <dgm:cxn modelId="{653161D4-8B91-4C13-8938-1157BEAEFCD2}" type="presParOf" srcId="{CAAB557A-5AF7-466E-BAC3-1032D26E0F18}" destId="{B7413BF0-31F6-4454-BA41-87B53BAC9755}" srcOrd="7" destOrd="0" presId="urn:microsoft.com/office/officeart/2005/8/layout/orgChart1"/>
    <dgm:cxn modelId="{8A83A160-D419-4693-BD03-1E9ED9FBCD6E}" type="presParOf" srcId="{B7413BF0-31F6-4454-BA41-87B53BAC9755}" destId="{DB30658F-4002-4303-AA60-BA89F23BA8FE}" srcOrd="0" destOrd="0" presId="urn:microsoft.com/office/officeart/2005/8/layout/orgChart1"/>
    <dgm:cxn modelId="{19472CC5-68E6-46A4-837C-890CAE6B38C8}" type="presParOf" srcId="{DB30658F-4002-4303-AA60-BA89F23BA8FE}" destId="{DDEF7FCF-6AE7-4C42-A013-5EC7A6B926A1}" srcOrd="0" destOrd="0" presId="urn:microsoft.com/office/officeart/2005/8/layout/orgChart1"/>
    <dgm:cxn modelId="{2D3836D6-D92A-4773-8D43-AB4F85D1A246}" type="presParOf" srcId="{DB30658F-4002-4303-AA60-BA89F23BA8FE}" destId="{CE5B7AB3-0FFF-4A3C-B61C-FAFC7C4170EA}" srcOrd="1" destOrd="0" presId="urn:microsoft.com/office/officeart/2005/8/layout/orgChart1"/>
    <dgm:cxn modelId="{65466446-D229-456E-9DED-A12073031B5E}" type="presParOf" srcId="{B7413BF0-31F6-4454-BA41-87B53BAC9755}" destId="{7F4BB94C-DA8A-41AC-89F5-014A9E001C56}" srcOrd="1" destOrd="0" presId="urn:microsoft.com/office/officeart/2005/8/layout/orgChart1"/>
    <dgm:cxn modelId="{CAE18F67-4931-48E6-93E6-6F185B2E1EDF}" type="presParOf" srcId="{B7413BF0-31F6-4454-BA41-87B53BAC9755}" destId="{F29D0452-9149-4D51-8B69-E4781C18D3D2}" srcOrd="2" destOrd="0" presId="urn:microsoft.com/office/officeart/2005/8/layout/orgChart1"/>
    <dgm:cxn modelId="{522FFAFD-F5C4-4B43-82D4-0F605000646F}" type="presParOf" srcId="{7112FA7F-5F62-44B4-9634-6DB424C4720F}" destId="{24FE0E63-B13D-4C03-BEFB-CC151B90AC78}" srcOrd="2" destOrd="0" presId="urn:microsoft.com/office/officeart/2005/8/layout/orgChart1"/>
    <dgm:cxn modelId="{5AD99A1F-C2F6-488E-A60F-D18699E715C1}" type="presParOf" srcId="{6EE5EA2E-94E4-4575-92A1-B9D5FDC9DC2B}" destId="{FD638BED-E002-48DA-9549-538466CBA63D}" srcOrd="10" destOrd="0" presId="urn:microsoft.com/office/officeart/2005/8/layout/orgChart1"/>
    <dgm:cxn modelId="{BA68D228-ED81-47F0-A418-658840C65655}" type="presParOf" srcId="{6EE5EA2E-94E4-4575-92A1-B9D5FDC9DC2B}" destId="{C0B70326-A258-4435-A240-1AFE66E699BA}" srcOrd="11" destOrd="0" presId="urn:microsoft.com/office/officeart/2005/8/layout/orgChart1"/>
    <dgm:cxn modelId="{34679DF1-8CA0-4658-A9FE-F8F1BCC5BFB3}" type="presParOf" srcId="{C0B70326-A258-4435-A240-1AFE66E699BA}" destId="{609D49F0-9B96-4E43-B005-AC54960DFA55}" srcOrd="0" destOrd="0" presId="urn:microsoft.com/office/officeart/2005/8/layout/orgChart1"/>
    <dgm:cxn modelId="{552D1551-E3C0-41C1-B5FB-930BDC991CFD}" type="presParOf" srcId="{609D49F0-9B96-4E43-B005-AC54960DFA55}" destId="{993E8E1D-A733-4F1C-9A2F-44149C428FDD}" srcOrd="0" destOrd="0" presId="urn:microsoft.com/office/officeart/2005/8/layout/orgChart1"/>
    <dgm:cxn modelId="{E549B184-15FC-42FE-99E1-298B9722D51E}" type="presParOf" srcId="{609D49F0-9B96-4E43-B005-AC54960DFA55}" destId="{9380FFC6-108B-4682-A05D-3B1E63CA1EA3}" srcOrd="1" destOrd="0" presId="urn:microsoft.com/office/officeart/2005/8/layout/orgChart1"/>
    <dgm:cxn modelId="{226B1C7F-7891-4E9F-B1FE-78B609294B48}" type="presParOf" srcId="{C0B70326-A258-4435-A240-1AFE66E699BA}" destId="{16996534-1045-434C-87ED-8D83DA38B293}" srcOrd="1" destOrd="0" presId="urn:microsoft.com/office/officeart/2005/8/layout/orgChart1"/>
    <dgm:cxn modelId="{DF01AEF9-F655-4FC3-8D05-59580CD039EE}" type="presParOf" srcId="{16996534-1045-434C-87ED-8D83DA38B293}" destId="{BF8FC17C-03E1-4882-BEB1-55365D5E23D5}" srcOrd="0" destOrd="0" presId="urn:microsoft.com/office/officeart/2005/8/layout/orgChart1"/>
    <dgm:cxn modelId="{6712F6B5-FB20-491C-BEDD-80B8F0718EEA}" type="presParOf" srcId="{16996534-1045-434C-87ED-8D83DA38B293}" destId="{DF95F772-4889-4AEA-AD76-912BD57AE6A6}" srcOrd="1" destOrd="0" presId="urn:microsoft.com/office/officeart/2005/8/layout/orgChart1"/>
    <dgm:cxn modelId="{6DB3FFCC-B249-4C61-809A-C1F4248D81B9}" type="presParOf" srcId="{DF95F772-4889-4AEA-AD76-912BD57AE6A6}" destId="{FBBAB207-BE1C-4DF2-810C-D8AB167E015C}" srcOrd="0" destOrd="0" presId="urn:microsoft.com/office/officeart/2005/8/layout/orgChart1"/>
    <dgm:cxn modelId="{9D2C0A33-E3F3-4599-B713-26826BB962A1}" type="presParOf" srcId="{FBBAB207-BE1C-4DF2-810C-D8AB167E015C}" destId="{C09F38A7-699A-452B-AAAB-F1DF167FCF14}" srcOrd="0" destOrd="0" presId="urn:microsoft.com/office/officeart/2005/8/layout/orgChart1"/>
    <dgm:cxn modelId="{6C20BFCC-BA94-46EE-A693-AF162431F3E9}" type="presParOf" srcId="{FBBAB207-BE1C-4DF2-810C-D8AB167E015C}" destId="{DDA8EDB8-E3E0-42AD-BC60-401DA1D5E8FD}" srcOrd="1" destOrd="0" presId="urn:microsoft.com/office/officeart/2005/8/layout/orgChart1"/>
    <dgm:cxn modelId="{46C29F16-5D39-452B-A5F7-F5D924C188F2}" type="presParOf" srcId="{DF95F772-4889-4AEA-AD76-912BD57AE6A6}" destId="{2F4EB21C-C199-449A-B81F-B665FAE32A8D}" srcOrd="1" destOrd="0" presId="urn:microsoft.com/office/officeart/2005/8/layout/orgChart1"/>
    <dgm:cxn modelId="{04859150-C3AB-47ED-B4B6-2BC5A0D99D47}" type="presParOf" srcId="{DF95F772-4889-4AEA-AD76-912BD57AE6A6}" destId="{26B5CA26-5391-4AF5-A16D-DCEB2BFF93CE}" srcOrd="2" destOrd="0" presId="urn:microsoft.com/office/officeart/2005/8/layout/orgChart1"/>
    <dgm:cxn modelId="{86A88964-4EC2-4B79-AB38-789E5145BFBE}" type="presParOf" srcId="{16996534-1045-434C-87ED-8D83DA38B293}" destId="{EDB4D1C0-2FB3-41D4-88EE-051B351E4F32}" srcOrd="2" destOrd="0" presId="urn:microsoft.com/office/officeart/2005/8/layout/orgChart1"/>
    <dgm:cxn modelId="{3D792B18-FFCE-43B5-AD64-1526514F842A}" type="presParOf" srcId="{16996534-1045-434C-87ED-8D83DA38B293}" destId="{3BEBE93E-7490-4EF6-9D1E-BAF518358E2D}" srcOrd="3" destOrd="0" presId="urn:microsoft.com/office/officeart/2005/8/layout/orgChart1"/>
    <dgm:cxn modelId="{2B6E8CA4-C57D-4989-A2AE-AD8CD159E91E}" type="presParOf" srcId="{3BEBE93E-7490-4EF6-9D1E-BAF518358E2D}" destId="{FFD6C68B-CC6F-45A3-AE9F-2EA2B5DF7F11}" srcOrd="0" destOrd="0" presId="urn:microsoft.com/office/officeart/2005/8/layout/orgChart1"/>
    <dgm:cxn modelId="{DD19F318-FC21-4ACE-9E96-10E441AF1DDF}" type="presParOf" srcId="{FFD6C68B-CC6F-45A3-AE9F-2EA2B5DF7F11}" destId="{BC7F6AE7-F309-4E82-A3A3-8EDC389A1223}" srcOrd="0" destOrd="0" presId="urn:microsoft.com/office/officeart/2005/8/layout/orgChart1"/>
    <dgm:cxn modelId="{44C5EB37-CE9F-4CC7-BBAC-BA1D1C98F108}" type="presParOf" srcId="{FFD6C68B-CC6F-45A3-AE9F-2EA2B5DF7F11}" destId="{2EE06A15-0475-4283-A866-4439E1CA23E7}" srcOrd="1" destOrd="0" presId="urn:microsoft.com/office/officeart/2005/8/layout/orgChart1"/>
    <dgm:cxn modelId="{26D1BF3B-6D66-4382-8EBC-9453EEE3ADBB}" type="presParOf" srcId="{3BEBE93E-7490-4EF6-9D1E-BAF518358E2D}" destId="{CC77AF17-6A99-447F-BA6B-D7F2F0B72ABF}" srcOrd="1" destOrd="0" presId="urn:microsoft.com/office/officeart/2005/8/layout/orgChart1"/>
    <dgm:cxn modelId="{F7FB8760-A169-464C-A121-38710FB09D22}" type="presParOf" srcId="{3BEBE93E-7490-4EF6-9D1E-BAF518358E2D}" destId="{00A32CB9-6AC3-48E5-BD6C-38F9DC057555}" srcOrd="2" destOrd="0" presId="urn:microsoft.com/office/officeart/2005/8/layout/orgChart1"/>
    <dgm:cxn modelId="{8F90E484-3641-44EC-B197-5BC45E5A4291}" type="presParOf" srcId="{16996534-1045-434C-87ED-8D83DA38B293}" destId="{7CD95E78-9C70-4C02-8B31-1AB1E4D86F76}" srcOrd="4" destOrd="0" presId="urn:microsoft.com/office/officeart/2005/8/layout/orgChart1"/>
    <dgm:cxn modelId="{E9D413E8-1809-4823-B26D-E31DFAC69463}" type="presParOf" srcId="{16996534-1045-434C-87ED-8D83DA38B293}" destId="{F346B728-62D1-417C-9B7E-74061033038C}" srcOrd="5" destOrd="0" presId="urn:microsoft.com/office/officeart/2005/8/layout/orgChart1"/>
    <dgm:cxn modelId="{753154AD-1E86-44CE-AB99-0B7B87A5357A}" type="presParOf" srcId="{F346B728-62D1-417C-9B7E-74061033038C}" destId="{24AFAD95-7959-43F7-B722-E0713A3A73E9}" srcOrd="0" destOrd="0" presId="urn:microsoft.com/office/officeart/2005/8/layout/orgChart1"/>
    <dgm:cxn modelId="{649FCE94-49AB-4D00-B163-4415ED8A9040}" type="presParOf" srcId="{24AFAD95-7959-43F7-B722-E0713A3A73E9}" destId="{5E778F62-80F5-4027-8A05-19FDB9977329}" srcOrd="0" destOrd="0" presId="urn:microsoft.com/office/officeart/2005/8/layout/orgChart1"/>
    <dgm:cxn modelId="{60543976-7336-4B76-8851-FC7F0B9B843B}" type="presParOf" srcId="{24AFAD95-7959-43F7-B722-E0713A3A73E9}" destId="{8D7FE17B-DBEB-4CCC-8D25-F198F34B170A}" srcOrd="1" destOrd="0" presId="urn:microsoft.com/office/officeart/2005/8/layout/orgChart1"/>
    <dgm:cxn modelId="{2B0909B3-C23E-4830-9751-9D3A92F6BCC9}" type="presParOf" srcId="{F346B728-62D1-417C-9B7E-74061033038C}" destId="{6B562191-428D-429E-A8E5-D846C791DCED}" srcOrd="1" destOrd="0" presId="urn:microsoft.com/office/officeart/2005/8/layout/orgChart1"/>
    <dgm:cxn modelId="{6C131441-96B8-4216-8F45-44ED96D78BFE}" type="presParOf" srcId="{F346B728-62D1-417C-9B7E-74061033038C}" destId="{69686324-DC54-450D-B2A6-506B8D20273C}" srcOrd="2" destOrd="0" presId="urn:microsoft.com/office/officeart/2005/8/layout/orgChart1"/>
    <dgm:cxn modelId="{8D35B80F-3D2D-49FA-A838-7166C006F741}" type="presParOf" srcId="{16996534-1045-434C-87ED-8D83DA38B293}" destId="{CF0DECE7-90E3-40E9-9703-0A470D6D1257}" srcOrd="6" destOrd="0" presId="urn:microsoft.com/office/officeart/2005/8/layout/orgChart1"/>
    <dgm:cxn modelId="{944B8F5F-DBE4-4C2B-8B57-7578242C4B3D}" type="presParOf" srcId="{16996534-1045-434C-87ED-8D83DA38B293}" destId="{86D5F939-A452-41E5-8F8F-E6B46A774831}" srcOrd="7" destOrd="0" presId="urn:microsoft.com/office/officeart/2005/8/layout/orgChart1"/>
    <dgm:cxn modelId="{EA2B2D6C-2B8D-4F83-B895-F373230BA977}" type="presParOf" srcId="{86D5F939-A452-41E5-8F8F-E6B46A774831}" destId="{130DA539-6554-462D-B8D2-AE5A1900CF7A}" srcOrd="0" destOrd="0" presId="urn:microsoft.com/office/officeart/2005/8/layout/orgChart1"/>
    <dgm:cxn modelId="{888CCE70-156D-400F-9DB8-FA03FB2AE475}" type="presParOf" srcId="{130DA539-6554-462D-B8D2-AE5A1900CF7A}" destId="{EA364C30-14FF-4F7E-AE85-A26E1E3D2196}" srcOrd="0" destOrd="0" presId="urn:microsoft.com/office/officeart/2005/8/layout/orgChart1"/>
    <dgm:cxn modelId="{127F4269-7B04-478E-8D01-6B9261188EE9}" type="presParOf" srcId="{130DA539-6554-462D-B8D2-AE5A1900CF7A}" destId="{3A093E62-3D27-4A36-9508-FE1038A359D8}" srcOrd="1" destOrd="0" presId="urn:microsoft.com/office/officeart/2005/8/layout/orgChart1"/>
    <dgm:cxn modelId="{04508D39-89E7-40D3-A052-94FCAC39D7AE}" type="presParOf" srcId="{86D5F939-A452-41E5-8F8F-E6B46A774831}" destId="{64BAAD01-E80F-4106-A4A4-A51FC4D9302F}" srcOrd="1" destOrd="0" presId="urn:microsoft.com/office/officeart/2005/8/layout/orgChart1"/>
    <dgm:cxn modelId="{A60F07D9-DF5B-4684-8C93-C01A07395A87}" type="presParOf" srcId="{86D5F939-A452-41E5-8F8F-E6B46A774831}" destId="{03D6428D-C21F-4700-ACD9-11CB471A8B97}" srcOrd="2" destOrd="0" presId="urn:microsoft.com/office/officeart/2005/8/layout/orgChart1"/>
    <dgm:cxn modelId="{6E13F09B-DB62-4474-8E3B-015CF7CB3D1F}" type="presParOf" srcId="{C0B70326-A258-4435-A240-1AFE66E699BA}" destId="{F3B47464-3129-4630-95D8-475ACB6B4219}" srcOrd="2" destOrd="0" presId="urn:microsoft.com/office/officeart/2005/8/layout/orgChart1"/>
    <dgm:cxn modelId="{38E90601-05D2-4E37-B7EB-3FD903088BDC}" type="presParOf" srcId="{D12A1138-1C70-4C54-9D39-EBA2C41ECAC1}" destId="{BA778310-2056-437F-8032-6DCA7903565D}" srcOrd="2" destOrd="0" presId="urn:microsoft.com/office/officeart/2005/8/layout/orgChart1"/>
    <dgm:cxn modelId="{85FF06A4-4A3E-45EA-A211-26EA1914A66E}" type="presParOf" srcId="{BA778310-2056-437F-8032-6DCA7903565D}" destId="{CACE09BE-EE84-4392-8932-A067529F1C7F}" srcOrd="0" destOrd="0" presId="urn:microsoft.com/office/officeart/2005/8/layout/orgChart1"/>
    <dgm:cxn modelId="{8F8A4B0F-8819-40A5-A0FE-EC7DC044D939}" type="presParOf" srcId="{BA778310-2056-437F-8032-6DCA7903565D}" destId="{8AE777B6-DAFF-451C-B9CC-48502C1F92A3}" srcOrd="1" destOrd="0" presId="urn:microsoft.com/office/officeart/2005/8/layout/orgChart1"/>
    <dgm:cxn modelId="{8F4484EB-1337-4B28-8BF9-3F47691A7717}" type="presParOf" srcId="{8AE777B6-DAFF-451C-B9CC-48502C1F92A3}" destId="{9791BAD3-9890-41D1-8430-B5BED2717736}" srcOrd="0" destOrd="0" presId="urn:microsoft.com/office/officeart/2005/8/layout/orgChart1"/>
    <dgm:cxn modelId="{0E35B2BC-1344-41A8-B1CC-DA4BEAA7574A}" type="presParOf" srcId="{9791BAD3-9890-41D1-8430-B5BED2717736}" destId="{0BEB7CAF-3408-4850-9B7E-17A0A866287B}" srcOrd="0" destOrd="0" presId="urn:microsoft.com/office/officeart/2005/8/layout/orgChart1"/>
    <dgm:cxn modelId="{4446E0B8-20E2-4DBA-9B1B-4C923C34B334}" type="presParOf" srcId="{9791BAD3-9890-41D1-8430-B5BED2717736}" destId="{31612322-E123-4D59-8317-AB7C96FB996E}" srcOrd="1" destOrd="0" presId="urn:microsoft.com/office/officeart/2005/8/layout/orgChart1"/>
    <dgm:cxn modelId="{7B729019-D285-4903-8B72-3E4DAF1C3BBF}" type="presParOf" srcId="{8AE777B6-DAFF-451C-B9CC-48502C1F92A3}" destId="{CF7A8FD1-860B-4186-86BF-8291C740D6EA}" srcOrd="1" destOrd="0" presId="urn:microsoft.com/office/officeart/2005/8/layout/orgChart1"/>
    <dgm:cxn modelId="{369FB9E5-D4F4-4DD5-B325-CE78A8665719}" type="presParOf" srcId="{8AE777B6-DAFF-451C-B9CC-48502C1F92A3}" destId="{F1A48302-8DB3-4715-AE10-5E94479915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E09BE-EE84-4392-8932-A067529F1C7F}">
      <dsp:nvSpPr>
        <dsp:cNvPr id="0" name=""/>
        <dsp:cNvSpPr/>
      </dsp:nvSpPr>
      <dsp:spPr>
        <a:xfrm>
          <a:off x="5152957" y="403012"/>
          <a:ext cx="91440" cy="370727"/>
        </a:xfrm>
        <a:custGeom>
          <a:avLst/>
          <a:gdLst/>
          <a:ahLst/>
          <a:cxnLst/>
          <a:rect l="0" t="0" r="0" b="0"/>
          <a:pathLst>
            <a:path>
              <a:moveTo>
                <a:pt x="130342" y="0"/>
              </a:moveTo>
              <a:lnTo>
                <a:pt x="130342" y="370727"/>
              </a:lnTo>
              <a:lnTo>
                <a:pt x="45720" y="370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DECE7-90E3-40E9-9703-0A470D6D1257}">
      <dsp:nvSpPr>
        <dsp:cNvPr id="0" name=""/>
        <dsp:cNvSpPr/>
      </dsp:nvSpPr>
      <dsp:spPr>
        <a:xfrm>
          <a:off x="7398867" y="1547433"/>
          <a:ext cx="120889" cy="2087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59"/>
              </a:lnTo>
              <a:lnTo>
                <a:pt x="120889" y="2087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95E78-9C70-4C02-8B31-1AB1E4D86F76}">
      <dsp:nvSpPr>
        <dsp:cNvPr id="0" name=""/>
        <dsp:cNvSpPr/>
      </dsp:nvSpPr>
      <dsp:spPr>
        <a:xfrm>
          <a:off x="7398867" y="1547433"/>
          <a:ext cx="120889" cy="151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148"/>
              </a:lnTo>
              <a:lnTo>
                <a:pt x="120889" y="1515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4D1C0-2FB3-41D4-88EE-051B351E4F32}">
      <dsp:nvSpPr>
        <dsp:cNvPr id="0" name=""/>
        <dsp:cNvSpPr/>
      </dsp:nvSpPr>
      <dsp:spPr>
        <a:xfrm>
          <a:off x="7398867" y="1547433"/>
          <a:ext cx="120889" cy="94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38"/>
              </a:lnTo>
              <a:lnTo>
                <a:pt x="120889" y="942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FC17C-03E1-4882-BEB1-55365D5E23D5}">
      <dsp:nvSpPr>
        <dsp:cNvPr id="0" name=""/>
        <dsp:cNvSpPr/>
      </dsp:nvSpPr>
      <dsp:spPr>
        <a:xfrm>
          <a:off x="7398867" y="1547433"/>
          <a:ext cx="120889" cy="37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27"/>
              </a:lnTo>
              <a:lnTo>
                <a:pt x="120889" y="370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38BED-E002-48DA-9549-538466CBA63D}">
      <dsp:nvSpPr>
        <dsp:cNvPr id="0" name=""/>
        <dsp:cNvSpPr/>
      </dsp:nvSpPr>
      <dsp:spPr>
        <a:xfrm>
          <a:off x="5283300" y="403012"/>
          <a:ext cx="2437939" cy="741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833"/>
              </a:lnTo>
              <a:lnTo>
                <a:pt x="2437939" y="656833"/>
              </a:lnTo>
              <a:lnTo>
                <a:pt x="2437939" y="741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F258A-3176-4467-94E3-55CAE6AB48C3}">
      <dsp:nvSpPr>
        <dsp:cNvPr id="0" name=""/>
        <dsp:cNvSpPr/>
      </dsp:nvSpPr>
      <dsp:spPr>
        <a:xfrm>
          <a:off x="6423691" y="1547433"/>
          <a:ext cx="120889" cy="2087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59"/>
              </a:lnTo>
              <a:lnTo>
                <a:pt x="120889" y="2087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0DBEF-0100-4334-AEC4-8DFEF7F83A05}">
      <dsp:nvSpPr>
        <dsp:cNvPr id="0" name=""/>
        <dsp:cNvSpPr/>
      </dsp:nvSpPr>
      <dsp:spPr>
        <a:xfrm>
          <a:off x="6423691" y="1547433"/>
          <a:ext cx="120889" cy="151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148"/>
              </a:lnTo>
              <a:lnTo>
                <a:pt x="120889" y="1515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5315A-A7F0-4408-BB0E-75858B699FD6}">
      <dsp:nvSpPr>
        <dsp:cNvPr id="0" name=""/>
        <dsp:cNvSpPr/>
      </dsp:nvSpPr>
      <dsp:spPr>
        <a:xfrm>
          <a:off x="6423691" y="1547433"/>
          <a:ext cx="120889" cy="94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38"/>
              </a:lnTo>
              <a:lnTo>
                <a:pt x="120889" y="942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846ED-D030-4EF4-B467-85830BEA83E5}">
      <dsp:nvSpPr>
        <dsp:cNvPr id="0" name=""/>
        <dsp:cNvSpPr/>
      </dsp:nvSpPr>
      <dsp:spPr>
        <a:xfrm>
          <a:off x="6423691" y="1547433"/>
          <a:ext cx="120889" cy="37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27"/>
              </a:lnTo>
              <a:lnTo>
                <a:pt x="120889" y="370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97045-8096-4181-BE03-6A5BFEAF235F}">
      <dsp:nvSpPr>
        <dsp:cNvPr id="0" name=""/>
        <dsp:cNvSpPr/>
      </dsp:nvSpPr>
      <dsp:spPr>
        <a:xfrm>
          <a:off x="5283300" y="403012"/>
          <a:ext cx="1462763" cy="741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833"/>
              </a:lnTo>
              <a:lnTo>
                <a:pt x="1462763" y="656833"/>
              </a:lnTo>
              <a:lnTo>
                <a:pt x="1462763" y="741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11250-45AB-4CC7-B0A8-5157510DF54B}">
      <dsp:nvSpPr>
        <dsp:cNvPr id="0" name=""/>
        <dsp:cNvSpPr/>
      </dsp:nvSpPr>
      <dsp:spPr>
        <a:xfrm>
          <a:off x="5448515" y="1547433"/>
          <a:ext cx="120889" cy="2659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569"/>
              </a:lnTo>
              <a:lnTo>
                <a:pt x="120889" y="26595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19165-ABAD-46B7-A087-0CD932F9EED0}">
      <dsp:nvSpPr>
        <dsp:cNvPr id="0" name=""/>
        <dsp:cNvSpPr/>
      </dsp:nvSpPr>
      <dsp:spPr>
        <a:xfrm>
          <a:off x="5448515" y="1547433"/>
          <a:ext cx="120889" cy="2087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59"/>
              </a:lnTo>
              <a:lnTo>
                <a:pt x="120889" y="2087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AF29A-4A6E-426E-91D9-CE6F7A232758}">
      <dsp:nvSpPr>
        <dsp:cNvPr id="0" name=""/>
        <dsp:cNvSpPr/>
      </dsp:nvSpPr>
      <dsp:spPr>
        <a:xfrm>
          <a:off x="5448515" y="1547433"/>
          <a:ext cx="120889" cy="151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148"/>
              </a:lnTo>
              <a:lnTo>
                <a:pt x="120889" y="1515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465BA-3734-42B6-A20A-9C5945651783}">
      <dsp:nvSpPr>
        <dsp:cNvPr id="0" name=""/>
        <dsp:cNvSpPr/>
      </dsp:nvSpPr>
      <dsp:spPr>
        <a:xfrm>
          <a:off x="5448515" y="1547433"/>
          <a:ext cx="120889" cy="94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38"/>
              </a:lnTo>
              <a:lnTo>
                <a:pt x="120889" y="942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BC970-4D7D-41E1-A397-719CF7A890A7}">
      <dsp:nvSpPr>
        <dsp:cNvPr id="0" name=""/>
        <dsp:cNvSpPr/>
      </dsp:nvSpPr>
      <dsp:spPr>
        <a:xfrm>
          <a:off x="5448515" y="1547433"/>
          <a:ext cx="120889" cy="37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27"/>
              </a:lnTo>
              <a:lnTo>
                <a:pt x="120889" y="370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4DCEC-AF35-4751-8BF4-43F30DC4554D}">
      <dsp:nvSpPr>
        <dsp:cNvPr id="0" name=""/>
        <dsp:cNvSpPr/>
      </dsp:nvSpPr>
      <dsp:spPr>
        <a:xfrm>
          <a:off x="5283300" y="403012"/>
          <a:ext cx="487587" cy="741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833"/>
              </a:lnTo>
              <a:lnTo>
                <a:pt x="487587" y="656833"/>
              </a:lnTo>
              <a:lnTo>
                <a:pt x="487587" y="741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9B1E-F2EB-4F39-83EC-BCCC4910E1C0}">
      <dsp:nvSpPr>
        <dsp:cNvPr id="0" name=""/>
        <dsp:cNvSpPr/>
      </dsp:nvSpPr>
      <dsp:spPr>
        <a:xfrm>
          <a:off x="4473340" y="1547433"/>
          <a:ext cx="120889" cy="2087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59"/>
              </a:lnTo>
              <a:lnTo>
                <a:pt x="120889" y="2087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EFA41-513E-4F92-9589-1CA3E199EBC1}">
      <dsp:nvSpPr>
        <dsp:cNvPr id="0" name=""/>
        <dsp:cNvSpPr/>
      </dsp:nvSpPr>
      <dsp:spPr>
        <a:xfrm>
          <a:off x="4473340" y="1547433"/>
          <a:ext cx="120889" cy="151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148"/>
              </a:lnTo>
              <a:lnTo>
                <a:pt x="120889" y="1515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A480C-FC47-468E-B886-E79E0216B46A}">
      <dsp:nvSpPr>
        <dsp:cNvPr id="0" name=""/>
        <dsp:cNvSpPr/>
      </dsp:nvSpPr>
      <dsp:spPr>
        <a:xfrm>
          <a:off x="4473340" y="1547433"/>
          <a:ext cx="120889" cy="94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38"/>
              </a:lnTo>
              <a:lnTo>
                <a:pt x="120889" y="942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D6876-A6FA-4060-94FC-19A5A40027A6}">
      <dsp:nvSpPr>
        <dsp:cNvPr id="0" name=""/>
        <dsp:cNvSpPr/>
      </dsp:nvSpPr>
      <dsp:spPr>
        <a:xfrm>
          <a:off x="4473340" y="1547433"/>
          <a:ext cx="120889" cy="37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27"/>
              </a:lnTo>
              <a:lnTo>
                <a:pt x="120889" y="370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63ABB-7CBD-42B5-BC12-C229C6C56449}">
      <dsp:nvSpPr>
        <dsp:cNvPr id="0" name=""/>
        <dsp:cNvSpPr/>
      </dsp:nvSpPr>
      <dsp:spPr>
        <a:xfrm>
          <a:off x="4795712" y="403012"/>
          <a:ext cx="487587" cy="741455"/>
        </a:xfrm>
        <a:custGeom>
          <a:avLst/>
          <a:gdLst/>
          <a:ahLst/>
          <a:cxnLst/>
          <a:rect l="0" t="0" r="0" b="0"/>
          <a:pathLst>
            <a:path>
              <a:moveTo>
                <a:pt x="487587" y="0"/>
              </a:moveTo>
              <a:lnTo>
                <a:pt x="487587" y="656833"/>
              </a:lnTo>
              <a:lnTo>
                <a:pt x="0" y="656833"/>
              </a:lnTo>
              <a:lnTo>
                <a:pt x="0" y="741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7F95F-E9EB-43B5-890A-A9F8DC6607FD}">
      <dsp:nvSpPr>
        <dsp:cNvPr id="0" name=""/>
        <dsp:cNvSpPr/>
      </dsp:nvSpPr>
      <dsp:spPr>
        <a:xfrm>
          <a:off x="3498164" y="1547433"/>
          <a:ext cx="120889" cy="94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38"/>
              </a:lnTo>
              <a:lnTo>
                <a:pt x="120889" y="942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346E2-F88C-44B7-A443-BC3A8108BF7B}">
      <dsp:nvSpPr>
        <dsp:cNvPr id="0" name=""/>
        <dsp:cNvSpPr/>
      </dsp:nvSpPr>
      <dsp:spPr>
        <a:xfrm>
          <a:off x="3498164" y="1547433"/>
          <a:ext cx="120889" cy="37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27"/>
              </a:lnTo>
              <a:lnTo>
                <a:pt x="120889" y="370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35A4F-820B-4961-9159-2B17188B32EF}">
      <dsp:nvSpPr>
        <dsp:cNvPr id="0" name=""/>
        <dsp:cNvSpPr/>
      </dsp:nvSpPr>
      <dsp:spPr>
        <a:xfrm>
          <a:off x="3820536" y="403012"/>
          <a:ext cx="1462763" cy="741455"/>
        </a:xfrm>
        <a:custGeom>
          <a:avLst/>
          <a:gdLst/>
          <a:ahLst/>
          <a:cxnLst/>
          <a:rect l="0" t="0" r="0" b="0"/>
          <a:pathLst>
            <a:path>
              <a:moveTo>
                <a:pt x="1462763" y="0"/>
              </a:moveTo>
              <a:lnTo>
                <a:pt x="1462763" y="656833"/>
              </a:lnTo>
              <a:lnTo>
                <a:pt x="0" y="656833"/>
              </a:lnTo>
              <a:lnTo>
                <a:pt x="0" y="741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B6266-BF34-41DE-AE1B-9B5738A380D6}">
      <dsp:nvSpPr>
        <dsp:cNvPr id="0" name=""/>
        <dsp:cNvSpPr/>
      </dsp:nvSpPr>
      <dsp:spPr>
        <a:xfrm>
          <a:off x="2522988" y="1547433"/>
          <a:ext cx="120889" cy="4948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8411"/>
              </a:lnTo>
              <a:lnTo>
                <a:pt x="120889" y="49484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FB6D1-91BE-4171-97FA-AA15B17C0B94}">
      <dsp:nvSpPr>
        <dsp:cNvPr id="0" name=""/>
        <dsp:cNvSpPr/>
      </dsp:nvSpPr>
      <dsp:spPr>
        <a:xfrm>
          <a:off x="2522988" y="1547433"/>
          <a:ext cx="112652" cy="437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6201"/>
              </a:lnTo>
              <a:lnTo>
                <a:pt x="112652" y="437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A99C9-6F7B-4C7D-A0E1-50AF2F1D6369}">
      <dsp:nvSpPr>
        <dsp:cNvPr id="0" name=""/>
        <dsp:cNvSpPr/>
      </dsp:nvSpPr>
      <dsp:spPr>
        <a:xfrm>
          <a:off x="2522988" y="1547433"/>
          <a:ext cx="120889" cy="3803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3990"/>
              </a:lnTo>
              <a:lnTo>
                <a:pt x="120889" y="3803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128C5-1EF9-4AA5-A668-266FA4AF4E99}">
      <dsp:nvSpPr>
        <dsp:cNvPr id="0" name=""/>
        <dsp:cNvSpPr/>
      </dsp:nvSpPr>
      <dsp:spPr>
        <a:xfrm>
          <a:off x="2522988" y="1547433"/>
          <a:ext cx="120889" cy="3231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1780"/>
              </a:lnTo>
              <a:lnTo>
                <a:pt x="120889" y="32317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6923C-68B2-46AE-A0D5-E42FBE47C0A6}">
      <dsp:nvSpPr>
        <dsp:cNvPr id="0" name=""/>
        <dsp:cNvSpPr/>
      </dsp:nvSpPr>
      <dsp:spPr>
        <a:xfrm>
          <a:off x="2522988" y="1547433"/>
          <a:ext cx="120889" cy="2659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569"/>
              </a:lnTo>
              <a:lnTo>
                <a:pt x="120889" y="26595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D84A6-5B45-4A5A-9FD6-A1C7AB706673}">
      <dsp:nvSpPr>
        <dsp:cNvPr id="0" name=""/>
        <dsp:cNvSpPr/>
      </dsp:nvSpPr>
      <dsp:spPr>
        <a:xfrm>
          <a:off x="2522988" y="1547433"/>
          <a:ext cx="120889" cy="2087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59"/>
              </a:lnTo>
              <a:lnTo>
                <a:pt x="120889" y="20873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843B3-6E0B-495D-969C-72A9A3D14D7F}">
      <dsp:nvSpPr>
        <dsp:cNvPr id="0" name=""/>
        <dsp:cNvSpPr/>
      </dsp:nvSpPr>
      <dsp:spPr>
        <a:xfrm>
          <a:off x="2522988" y="1547433"/>
          <a:ext cx="120889" cy="1515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148"/>
              </a:lnTo>
              <a:lnTo>
                <a:pt x="120889" y="1515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A44CE-DD5A-468B-B9A3-F352A1E0A989}">
      <dsp:nvSpPr>
        <dsp:cNvPr id="0" name=""/>
        <dsp:cNvSpPr/>
      </dsp:nvSpPr>
      <dsp:spPr>
        <a:xfrm>
          <a:off x="2522988" y="1547433"/>
          <a:ext cx="120889" cy="942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938"/>
              </a:lnTo>
              <a:lnTo>
                <a:pt x="120889" y="9429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55B22-1DD2-44D4-9D09-1475BF5A7E37}">
      <dsp:nvSpPr>
        <dsp:cNvPr id="0" name=""/>
        <dsp:cNvSpPr/>
      </dsp:nvSpPr>
      <dsp:spPr>
        <a:xfrm>
          <a:off x="2522988" y="1547433"/>
          <a:ext cx="120889" cy="37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27"/>
              </a:lnTo>
              <a:lnTo>
                <a:pt x="120889" y="370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1960E-DE47-44AB-AC6C-3F96F5634D20}">
      <dsp:nvSpPr>
        <dsp:cNvPr id="0" name=""/>
        <dsp:cNvSpPr/>
      </dsp:nvSpPr>
      <dsp:spPr>
        <a:xfrm>
          <a:off x="2845361" y="403012"/>
          <a:ext cx="2437939" cy="741455"/>
        </a:xfrm>
        <a:custGeom>
          <a:avLst/>
          <a:gdLst/>
          <a:ahLst/>
          <a:cxnLst/>
          <a:rect l="0" t="0" r="0" b="0"/>
          <a:pathLst>
            <a:path>
              <a:moveTo>
                <a:pt x="2437939" y="0"/>
              </a:moveTo>
              <a:lnTo>
                <a:pt x="2437939" y="656833"/>
              </a:lnTo>
              <a:lnTo>
                <a:pt x="0" y="656833"/>
              </a:lnTo>
              <a:lnTo>
                <a:pt x="0" y="741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5114A-85E0-4E6D-AC52-BD91C3B5D8C4}">
      <dsp:nvSpPr>
        <dsp:cNvPr id="0" name=""/>
        <dsp:cNvSpPr/>
      </dsp:nvSpPr>
      <dsp:spPr>
        <a:xfrm>
          <a:off x="4880335" y="47"/>
          <a:ext cx="805930" cy="40296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Principal &amp; Vice-Chancellor</a:t>
          </a:r>
          <a:endParaRPr lang="en-GB" sz="700" kern="1200" dirty="0"/>
        </a:p>
      </dsp:txBody>
      <dsp:txXfrm>
        <a:off x="4880335" y="47"/>
        <a:ext cx="805930" cy="402965"/>
      </dsp:txXfrm>
    </dsp:sp>
    <dsp:sp modelId="{F5AD8B8B-6D87-4C2D-86DD-2577C47BB7F5}">
      <dsp:nvSpPr>
        <dsp:cNvPr id="0" name=""/>
        <dsp:cNvSpPr/>
      </dsp:nvSpPr>
      <dsp:spPr>
        <a:xfrm>
          <a:off x="2442395" y="1144468"/>
          <a:ext cx="805930" cy="40296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smtClean="0"/>
            <a:t>Vice-Principal </a:t>
          </a:r>
          <a:r>
            <a:rPr lang="en-GB" sz="700" kern="1200" dirty="0" smtClean="0"/>
            <a:t>&amp; Deputy Vice-Chancellor</a:t>
          </a:r>
          <a:endParaRPr lang="en-GB" sz="700" kern="1200" dirty="0"/>
        </a:p>
      </dsp:txBody>
      <dsp:txXfrm>
        <a:off x="2442395" y="1144468"/>
        <a:ext cx="805930" cy="402965"/>
      </dsp:txXfrm>
    </dsp:sp>
    <dsp:sp modelId="{668ECEAB-F7DB-4EA2-881F-95FE8708A931}">
      <dsp:nvSpPr>
        <dsp:cNvPr id="0" name=""/>
        <dsp:cNvSpPr/>
      </dsp:nvSpPr>
      <dsp:spPr>
        <a:xfrm>
          <a:off x="2643878" y="171667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School of Engineering &amp; Built Environment</a:t>
          </a:r>
          <a:endParaRPr lang="en-GB" sz="700" kern="1200" dirty="0"/>
        </a:p>
      </dsp:txBody>
      <dsp:txXfrm>
        <a:off x="2643878" y="1716679"/>
        <a:ext cx="805930" cy="402965"/>
      </dsp:txXfrm>
    </dsp:sp>
    <dsp:sp modelId="{CB9BA76E-C90A-44C9-811A-5C0F03540626}">
      <dsp:nvSpPr>
        <dsp:cNvPr id="0" name=""/>
        <dsp:cNvSpPr/>
      </dsp:nvSpPr>
      <dsp:spPr>
        <a:xfrm>
          <a:off x="2643878" y="228888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School of Computing</a:t>
          </a:r>
          <a:endParaRPr lang="en-GB" sz="700" kern="1200" dirty="0"/>
        </a:p>
      </dsp:txBody>
      <dsp:txXfrm>
        <a:off x="2643878" y="2288889"/>
        <a:ext cx="805930" cy="402965"/>
      </dsp:txXfrm>
    </dsp:sp>
    <dsp:sp modelId="{37D3610F-B81B-400E-9DAE-0695F303AA6A}">
      <dsp:nvSpPr>
        <dsp:cNvPr id="0" name=""/>
        <dsp:cNvSpPr/>
      </dsp:nvSpPr>
      <dsp:spPr>
        <a:xfrm>
          <a:off x="2643878" y="286110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Business School</a:t>
          </a:r>
          <a:endParaRPr lang="en-GB" sz="700" kern="1200" dirty="0"/>
        </a:p>
      </dsp:txBody>
      <dsp:txXfrm>
        <a:off x="2643878" y="2861100"/>
        <a:ext cx="805930" cy="402965"/>
      </dsp:txXfrm>
    </dsp:sp>
    <dsp:sp modelId="{4D5A4E94-384C-4A6D-987E-B439BD1C4224}">
      <dsp:nvSpPr>
        <dsp:cNvPr id="0" name=""/>
        <dsp:cNvSpPr/>
      </dsp:nvSpPr>
      <dsp:spPr>
        <a:xfrm>
          <a:off x="2643878" y="343331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School of Arts and Creative Industries</a:t>
          </a:r>
          <a:endParaRPr lang="en-GB" sz="700" kern="1200" dirty="0"/>
        </a:p>
      </dsp:txBody>
      <dsp:txXfrm>
        <a:off x="2643878" y="3433310"/>
        <a:ext cx="805930" cy="402965"/>
      </dsp:txXfrm>
    </dsp:sp>
    <dsp:sp modelId="{0E53D398-6050-4D21-BEB7-1B56FAB054C1}">
      <dsp:nvSpPr>
        <dsp:cNvPr id="0" name=""/>
        <dsp:cNvSpPr/>
      </dsp:nvSpPr>
      <dsp:spPr>
        <a:xfrm>
          <a:off x="2643878" y="4005521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School of Applied Sciences</a:t>
          </a:r>
          <a:endParaRPr lang="en-GB" sz="700" kern="1200" dirty="0"/>
        </a:p>
      </dsp:txBody>
      <dsp:txXfrm>
        <a:off x="2643878" y="4005521"/>
        <a:ext cx="805930" cy="402965"/>
      </dsp:txXfrm>
    </dsp:sp>
    <dsp:sp modelId="{8A9D8DA9-81AD-454A-8400-CB99FB50506D}">
      <dsp:nvSpPr>
        <dsp:cNvPr id="0" name=""/>
        <dsp:cNvSpPr/>
      </dsp:nvSpPr>
      <dsp:spPr>
        <a:xfrm>
          <a:off x="2643878" y="4577731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School of Health &amp; Social Care</a:t>
          </a:r>
          <a:endParaRPr lang="en-GB" sz="700" kern="1200" dirty="0"/>
        </a:p>
      </dsp:txBody>
      <dsp:txXfrm>
        <a:off x="2643878" y="4577731"/>
        <a:ext cx="805930" cy="402965"/>
      </dsp:txXfrm>
    </dsp:sp>
    <dsp:sp modelId="{DEEB5039-6612-4DCB-8146-EF068F993281}">
      <dsp:nvSpPr>
        <dsp:cNvPr id="0" name=""/>
        <dsp:cNvSpPr/>
      </dsp:nvSpPr>
      <dsp:spPr>
        <a:xfrm>
          <a:off x="2643878" y="5149942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Research &amp; </a:t>
          </a:r>
          <a:r>
            <a:rPr lang="en-GB" sz="700" kern="1200" smtClean="0"/>
            <a:t>Innovation Office</a:t>
          </a:r>
          <a:endParaRPr lang="en-GB" sz="700" kern="1200" dirty="0"/>
        </a:p>
      </dsp:txBody>
      <dsp:txXfrm>
        <a:off x="2643878" y="5149942"/>
        <a:ext cx="805930" cy="402965"/>
      </dsp:txXfrm>
    </dsp:sp>
    <dsp:sp modelId="{6CC56B3B-BD1E-4003-BD8E-2A5233433C9F}">
      <dsp:nvSpPr>
        <dsp:cNvPr id="0" name=""/>
        <dsp:cNvSpPr/>
      </dsp:nvSpPr>
      <dsp:spPr>
        <a:xfrm>
          <a:off x="2635641" y="5722152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Learning &amp; Teaching Enhancement</a:t>
          </a:r>
          <a:endParaRPr lang="en-GB" sz="700" kern="1200" dirty="0"/>
        </a:p>
      </dsp:txBody>
      <dsp:txXfrm>
        <a:off x="2635641" y="5722152"/>
        <a:ext cx="805930" cy="402965"/>
      </dsp:txXfrm>
    </dsp:sp>
    <dsp:sp modelId="{C9D5DF35-C2B0-4809-9C5D-0EE9B5D7D27A}">
      <dsp:nvSpPr>
        <dsp:cNvPr id="0" name=""/>
        <dsp:cNvSpPr/>
      </dsp:nvSpPr>
      <dsp:spPr>
        <a:xfrm>
          <a:off x="2643878" y="6294363"/>
          <a:ext cx="805930" cy="40296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smtClean="0"/>
            <a:t>International Operations</a:t>
          </a:r>
          <a:endParaRPr lang="en-GB" sz="700" kern="1200" dirty="0"/>
        </a:p>
      </dsp:txBody>
      <dsp:txXfrm>
        <a:off x="2643878" y="6294363"/>
        <a:ext cx="805930" cy="402965"/>
      </dsp:txXfrm>
    </dsp:sp>
    <dsp:sp modelId="{ACB0BD99-DE11-4E28-8A7D-835B421F033E}">
      <dsp:nvSpPr>
        <dsp:cNvPr id="0" name=""/>
        <dsp:cNvSpPr/>
      </dsp:nvSpPr>
      <dsp:spPr>
        <a:xfrm>
          <a:off x="3417571" y="1144468"/>
          <a:ext cx="805930" cy="40296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Finance &amp; Commercial Director</a:t>
          </a:r>
          <a:endParaRPr lang="en-GB" sz="700" kern="1200" dirty="0"/>
        </a:p>
      </dsp:txBody>
      <dsp:txXfrm>
        <a:off x="3417571" y="1144468"/>
        <a:ext cx="805930" cy="402965"/>
      </dsp:txXfrm>
    </dsp:sp>
    <dsp:sp modelId="{8EE7CBD2-1D43-4776-912B-2E1BF8447293}">
      <dsp:nvSpPr>
        <dsp:cNvPr id="0" name=""/>
        <dsp:cNvSpPr/>
      </dsp:nvSpPr>
      <dsp:spPr>
        <a:xfrm>
          <a:off x="3619054" y="171667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Finance Partnering</a:t>
          </a:r>
          <a:endParaRPr lang="en-GB" sz="700" kern="1200" dirty="0"/>
        </a:p>
      </dsp:txBody>
      <dsp:txXfrm>
        <a:off x="3619054" y="1716679"/>
        <a:ext cx="805930" cy="402965"/>
      </dsp:txXfrm>
    </dsp:sp>
    <dsp:sp modelId="{720F256B-8D7A-4E17-BBFE-3A9DBF969F44}">
      <dsp:nvSpPr>
        <dsp:cNvPr id="0" name=""/>
        <dsp:cNvSpPr/>
      </dsp:nvSpPr>
      <dsp:spPr>
        <a:xfrm>
          <a:off x="3619054" y="228888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Financial Accounting </a:t>
          </a:r>
          <a:endParaRPr lang="en-GB" sz="700" kern="1200" dirty="0"/>
        </a:p>
      </dsp:txBody>
      <dsp:txXfrm>
        <a:off x="3619054" y="2288889"/>
        <a:ext cx="805930" cy="402965"/>
      </dsp:txXfrm>
    </dsp:sp>
    <dsp:sp modelId="{E2F2DC17-4F0E-44BB-81F3-D09CB77F3E81}">
      <dsp:nvSpPr>
        <dsp:cNvPr id="0" name=""/>
        <dsp:cNvSpPr/>
      </dsp:nvSpPr>
      <dsp:spPr>
        <a:xfrm>
          <a:off x="4392747" y="1144468"/>
          <a:ext cx="805930" cy="40296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HR Director</a:t>
          </a:r>
          <a:endParaRPr lang="en-GB" sz="700" kern="1200" dirty="0"/>
        </a:p>
      </dsp:txBody>
      <dsp:txXfrm>
        <a:off x="4392747" y="1144468"/>
        <a:ext cx="805930" cy="402965"/>
      </dsp:txXfrm>
    </dsp:sp>
    <dsp:sp modelId="{DB2E6C74-ABDA-4E6F-9398-C076F1346127}">
      <dsp:nvSpPr>
        <dsp:cNvPr id="0" name=""/>
        <dsp:cNvSpPr/>
      </dsp:nvSpPr>
      <dsp:spPr>
        <a:xfrm>
          <a:off x="4594229" y="171667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Capability</a:t>
          </a:r>
          <a:endParaRPr lang="en-GB" sz="700" kern="1200" dirty="0"/>
        </a:p>
      </dsp:txBody>
      <dsp:txXfrm>
        <a:off x="4594229" y="1716679"/>
        <a:ext cx="805930" cy="402965"/>
      </dsp:txXfrm>
    </dsp:sp>
    <dsp:sp modelId="{1AB966E4-1C97-4DC3-93EB-83686BA5B658}">
      <dsp:nvSpPr>
        <dsp:cNvPr id="0" name=""/>
        <dsp:cNvSpPr/>
      </dsp:nvSpPr>
      <dsp:spPr>
        <a:xfrm>
          <a:off x="4594229" y="228888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HR Partnering</a:t>
          </a:r>
          <a:endParaRPr lang="en-GB" sz="700" kern="1200" dirty="0"/>
        </a:p>
      </dsp:txBody>
      <dsp:txXfrm>
        <a:off x="4594229" y="2288889"/>
        <a:ext cx="805930" cy="402965"/>
      </dsp:txXfrm>
    </dsp:sp>
    <dsp:sp modelId="{CBABB06F-F552-4893-A9DE-4C80ED0A1482}">
      <dsp:nvSpPr>
        <dsp:cNvPr id="0" name=""/>
        <dsp:cNvSpPr/>
      </dsp:nvSpPr>
      <dsp:spPr>
        <a:xfrm>
          <a:off x="4594229" y="286110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Organisational Change</a:t>
          </a:r>
          <a:endParaRPr lang="en-GB" sz="700" kern="1200" dirty="0"/>
        </a:p>
      </dsp:txBody>
      <dsp:txXfrm>
        <a:off x="4594229" y="2861100"/>
        <a:ext cx="805930" cy="402965"/>
      </dsp:txXfrm>
    </dsp:sp>
    <dsp:sp modelId="{D8C28166-441A-4C13-A95B-E92A82D6F14F}">
      <dsp:nvSpPr>
        <dsp:cNvPr id="0" name=""/>
        <dsp:cNvSpPr/>
      </dsp:nvSpPr>
      <dsp:spPr>
        <a:xfrm>
          <a:off x="4594229" y="343331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HR Services</a:t>
          </a:r>
          <a:endParaRPr lang="en-GB" sz="700" kern="1200" dirty="0"/>
        </a:p>
      </dsp:txBody>
      <dsp:txXfrm>
        <a:off x="4594229" y="3433310"/>
        <a:ext cx="805930" cy="402965"/>
      </dsp:txXfrm>
    </dsp:sp>
    <dsp:sp modelId="{2C8B149C-F06F-4AD8-AE94-C71F4BFE53C6}">
      <dsp:nvSpPr>
        <dsp:cNvPr id="0" name=""/>
        <dsp:cNvSpPr/>
      </dsp:nvSpPr>
      <dsp:spPr>
        <a:xfrm>
          <a:off x="5367922" y="1144468"/>
          <a:ext cx="805930" cy="40296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University Secretary</a:t>
          </a:r>
          <a:endParaRPr lang="en-GB" sz="700" kern="1200" dirty="0"/>
        </a:p>
      </dsp:txBody>
      <dsp:txXfrm>
        <a:off x="5367922" y="1144468"/>
        <a:ext cx="805930" cy="402965"/>
      </dsp:txXfrm>
    </dsp:sp>
    <dsp:sp modelId="{FBCE4AC1-86FB-43F8-9108-ACA8ED87CBA1}">
      <dsp:nvSpPr>
        <dsp:cNvPr id="0" name=""/>
        <dsp:cNvSpPr/>
      </dsp:nvSpPr>
      <dsp:spPr>
        <a:xfrm>
          <a:off x="5569405" y="171667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Governance &amp; Compliance</a:t>
          </a:r>
          <a:endParaRPr lang="en-GB" sz="700" kern="1200" dirty="0"/>
        </a:p>
      </dsp:txBody>
      <dsp:txXfrm>
        <a:off x="5569405" y="1716679"/>
        <a:ext cx="805930" cy="402965"/>
      </dsp:txXfrm>
    </dsp:sp>
    <dsp:sp modelId="{B1CEE2FA-E93A-473B-8914-A8C0E5511518}">
      <dsp:nvSpPr>
        <dsp:cNvPr id="0" name=""/>
        <dsp:cNvSpPr/>
      </dsp:nvSpPr>
      <dsp:spPr>
        <a:xfrm>
          <a:off x="5569405" y="228888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School Support Service</a:t>
          </a:r>
          <a:endParaRPr lang="en-GB" sz="700" kern="1200" dirty="0"/>
        </a:p>
      </dsp:txBody>
      <dsp:txXfrm>
        <a:off x="5569405" y="2288889"/>
        <a:ext cx="805930" cy="402965"/>
      </dsp:txXfrm>
    </dsp:sp>
    <dsp:sp modelId="{29E53CEC-C5D5-4715-9DBD-7BF5C163AA47}">
      <dsp:nvSpPr>
        <dsp:cNvPr id="0" name=""/>
        <dsp:cNvSpPr/>
      </dsp:nvSpPr>
      <dsp:spPr>
        <a:xfrm>
          <a:off x="5569405" y="286110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Information Services</a:t>
          </a:r>
          <a:endParaRPr lang="en-GB" sz="700" kern="1200" dirty="0"/>
        </a:p>
      </dsp:txBody>
      <dsp:txXfrm>
        <a:off x="5569405" y="2861100"/>
        <a:ext cx="805930" cy="402965"/>
      </dsp:txXfrm>
    </dsp:sp>
    <dsp:sp modelId="{14DA1DD0-8016-474D-AA0C-12020F91116F}">
      <dsp:nvSpPr>
        <dsp:cNvPr id="0" name=""/>
        <dsp:cNvSpPr/>
      </dsp:nvSpPr>
      <dsp:spPr>
        <a:xfrm>
          <a:off x="5569405" y="343331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Planning &amp; Business Intelligence</a:t>
          </a:r>
          <a:endParaRPr lang="en-GB" sz="700" kern="1200" dirty="0"/>
        </a:p>
      </dsp:txBody>
      <dsp:txXfrm>
        <a:off x="5569405" y="3433310"/>
        <a:ext cx="805930" cy="402965"/>
      </dsp:txXfrm>
    </dsp:sp>
    <dsp:sp modelId="{45917063-619F-4018-9765-9B2BC40CE8E0}">
      <dsp:nvSpPr>
        <dsp:cNvPr id="0" name=""/>
        <dsp:cNvSpPr/>
      </dsp:nvSpPr>
      <dsp:spPr>
        <a:xfrm>
          <a:off x="5569405" y="4005521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smtClean="0"/>
            <a:t>Strategy Hub</a:t>
          </a:r>
          <a:endParaRPr lang="en-GB" sz="700" kern="1200" dirty="0"/>
        </a:p>
      </dsp:txBody>
      <dsp:txXfrm>
        <a:off x="5569405" y="4005521"/>
        <a:ext cx="805930" cy="402965"/>
      </dsp:txXfrm>
    </dsp:sp>
    <dsp:sp modelId="{E605836F-2FE7-4AE4-874A-E10315120A93}">
      <dsp:nvSpPr>
        <dsp:cNvPr id="0" name=""/>
        <dsp:cNvSpPr/>
      </dsp:nvSpPr>
      <dsp:spPr>
        <a:xfrm>
          <a:off x="6343098" y="1144468"/>
          <a:ext cx="805930" cy="40296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Assistant Principal OCPD</a:t>
          </a:r>
          <a:endParaRPr lang="en-GB" sz="700" kern="1200" dirty="0"/>
        </a:p>
      </dsp:txBody>
      <dsp:txXfrm>
        <a:off x="6343098" y="1144468"/>
        <a:ext cx="805930" cy="402965"/>
      </dsp:txXfrm>
    </dsp:sp>
    <dsp:sp modelId="{5C6E7E4C-D9F7-4ABE-975D-F076C4757A42}">
      <dsp:nvSpPr>
        <dsp:cNvPr id="0" name=""/>
        <dsp:cNvSpPr/>
      </dsp:nvSpPr>
      <dsp:spPr>
        <a:xfrm>
          <a:off x="6544581" y="171667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Property &amp; Facilities</a:t>
          </a:r>
          <a:endParaRPr lang="en-GB" sz="700" kern="1200" dirty="0"/>
        </a:p>
      </dsp:txBody>
      <dsp:txXfrm>
        <a:off x="6544581" y="1716679"/>
        <a:ext cx="805930" cy="402965"/>
      </dsp:txXfrm>
    </dsp:sp>
    <dsp:sp modelId="{CE73B6D7-0931-4355-891C-B4AAA5BFDF19}">
      <dsp:nvSpPr>
        <dsp:cNvPr id="0" name=""/>
        <dsp:cNvSpPr/>
      </dsp:nvSpPr>
      <dsp:spPr>
        <a:xfrm>
          <a:off x="6544581" y="228888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smtClean="0"/>
            <a:t>Marketing, Brand </a:t>
          </a:r>
          <a:r>
            <a:rPr lang="en-GB" sz="700" kern="1200" dirty="0" smtClean="0"/>
            <a:t>&amp; Communications</a:t>
          </a:r>
          <a:endParaRPr lang="en-GB" sz="700" kern="1200" dirty="0"/>
        </a:p>
      </dsp:txBody>
      <dsp:txXfrm>
        <a:off x="6544581" y="2288889"/>
        <a:ext cx="805930" cy="402965"/>
      </dsp:txXfrm>
    </dsp:sp>
    <dsp:sp modelId="{24B09C3F-88EB-48C5-9422-062FB36BDF9E}">
      <dsp:nvSpPr>
        <dsp:cNvPr id="0" name=""/>
        <dsp:cNvSpPr/>
      </dsp:nvSpPr>
      <dsp:spPr>
        <a:xfrm>
          <a:off x="6544581" y="286110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Development &amp; Alumni</a:t>
          </a:r>
          <a:endParaRPr lang="en-GB" sz="700" kern="1200" dirty="0"/>
        </a:p>
      </dsp:txBody>
      <dsp:txXfrm>
        <a:off x="6544581" y="2861100"/>
        <a:ext cx="805930" cy="402965"/>
      </dsp:txXfrm>
    </dsp:sp>
    <dsp:sp modelId="{DDEF7FCF-6AE7-4C42-A013-5EC7A6B926A1}">
      <dsp:nvSpPr>
        <dsp:cNvPr id="0" name=""/>
        <dsp:cNvSpPr/>
      </dsp:nvSpPr>
      <dsp:spPr>
        <a:xfrm>
          <a:off x="6544581" y="3433310"/>
          <a:ext cx="805930" cy="40296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Student Recruitment, Admissions &amp; Immigration</a:t>
          </a:r>
          <a:endParaRPr lang="en-GB" sz="700" kern="1200" dirty="0"/>
        </a:p>
      </dsp:txBody>
      <dsp:txXfrm>
        <a:off x="6544581" y="3433310"/>
        <a:ext cx="805930" cy="402965"/>
      </dsp:txXfrm>
    </dsp:sp>
    <dsp:sp modelId="{993E8E1D-A733-4F1C-9A2F-44149C428FDD}">
      <dsp:nvSpPr>
        <dsp:cNvPr id="0" name=""/>
        <dsp:cNvSpPr/>
      </dsp:nvSpPr>
      <dsp:spPr>
        <a:xfrm>
          <a:off x="7318274" y="1144468"/>
          <a:ext cx="805930" cy="40296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Assistant Principal Student Experience</a:t>
          </a:r>
          <a:endParaRPr lang="en-GB" sz="700" kern="1200" dirty="0"/>
        </a:p>
      </dsp:txBody>
      <dsp:txXfrm>
        <a:off x="7318274" y="1144468"/>
        <a:ext cx="805930" cy="402965"/>
      </dsp:txXfrm>
    </dsp:sp>
    <dsp:sp modelId="{C09F38A7-699A-452B-AAAB-F1DF167FCF14}">
      <dsp:nvSpPr>
        <dsp:cNvPr id="0" name=""/>
        <dsp:cNvSpPr/>
      </dsp:nvSpPr>
      <dsp:spPr>
        <a:xfrm>
          <a:off x="7519756" y="171667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Employability </a:t>
          </a:r>
          <a:r>
            <a:rPr lang="en-GB" sz="700" kern="1200" smtClean="0"/>
            <a:t>&amp; Opportunities</a:t>
          </a:r>
          <a:endParaRPr lang="en-GB" sz="700" kern="1200" dirty="0"/>
        </a:p>
      </dsp:txBody>
      <dsp:txXfrm>
        <a:off x="7519756" y="1716679"/>
        <a:ext cx="805930" cy="402965"/>
      </dsp:txXfrm>
    </dsp:sp>
    <dsp:sp modelId="{BC7F6AE7-F309-4E82-A3A3-8EDC389A1223}">
      <dsp:nvSpPr>
        <dsp:cNvPr id="0" name=""/>
        <dsp:cNvSpPr/>
      </dsp:nvSpPr>
      <dsp:spPr>
        <a:xfrm>
          <a:off x="7519756" y="2288889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Bright Red Triangle</a:t>
          </a:r>
          <a:endParaRPr lang="en-GB" sz="700" kern="1200" dirty="0"/>
        </a:p>
      </dsp:txBody>
      <dsp:txXfrm>
        <a:off x="7519756" y="2288889"/>
        <a:ext cx="805930" cy="402965"/>
      </dsp:txXfrm>
    </dsp:sp>
    <dsp:sp modelId="{5E778F62-80F5-4027-8A05-19FDB9977329}">
      <dsp:nvSpPr>
        <dsp:cNvPr id="0" name=""/>
        <dsp:cNvSpPr/>
      </dsp:nvSpPr>
      <dsp:spPr>
        <a:xfrm>
          <a:off x="7519756" y="286110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Widening Participation</a:t>
          </a:r>
          <a:endParaRPr lang="en-GB" sz="700" kern="1200" dirty="0"/>
        </a:p>
      </dsp:txBody>
      <dsp:txXfrm>
        <a:off x="7519756" y="2861100"/>
        <a:ext cx="805930" cy="402965"/>
      </dsp:txXfrm>
    </dsp:sp>
    <dsp:sp modelId="{EA364C30-14FF-4F7E-AE85-A26E1E3D2196}">
      <dsp:nvSpPr>
        <dsp:cNvPr id="0" name=""/>
        <dsp:cNvSpPr/>
      </dsp:nvSpPr>
      <dsp:spPr>
        <a:xfrm>
          <a:off x="7519756" y="3433310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Student Wellbeing</a:t>
          </a:r>
          <a:endParaRPr lang="en-GB" sz="700" kern="1200" dirty="0"/>
        </a:p>
      </dsp:txBody>
      <dsp:txXfrm>
        <a:off x="7519756" y="3433310"/>
        <a:ext cx="805930" cy="402965"/>
      </dsp:txXfrm>
    </dsp:sp>
    <dsp:sp modelId="{0BEB7CAF-3408-4850-9B7E-17A0A866287B}">
      <dsp:nvSpPr>
        <dsp:cNvPr id="0" name=""/>
        <dsp:cNvSpPr/>
      </dsp:nvSpPr>
      <dsp:spPr>
        <a:xfrm>
          <a:off x="4392747" y="572258"/>
          <a:ext cx="805930" cy="402965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Principal’s Office</a:t>
          </a:r>
          <a:endParaRPr lang="en-GB" sz="700" kern="1200" dirty="0"/>
        </a:p>
      </dsp:txBody>
      <dsp:txXfrm>
        <a:off x="4392747" y="572258"/>
        <a:ext cx="805930" cy="402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19064-0B0A-48BC-81D4-873BAA48609A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B7ACE-7D0F-4FEB-AB8F-B2059D61E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29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2B38B04-028D-4226-BCCA-0334BE2AD288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BDC41DAF-7743-4008-83EB-A4ECAE43D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4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6"/>
          <p:cNvSpPr>
            <a:spLocks/>
          </p:cNvSpPr>
          <p:nvPr userDrawn="1"/>
        </p:nvSpPr>
        <p:spPr bwMode="auto">
          <a:xfrm>
            <a:off x="-85723" y="1892300"/>
            <a:ext cx="8277225" cy="1155700"/>
          </a:xfrm>
          <a:custGeom>
            <a:avLst/>
            <a:gdLst>
              <a:gd name="T0" fmla="*/ 0 w 7244010"/>
              <a:gd name="T1" fmla="*/ 0 h 1470025"/>
              <a:gd name="T2" fmla="*/ 7676747 w 7244010"/>
              <a:gd name="T3" fmla="*/ 0 h 1470025"/>
              <a:gd name="T4" fmla="*/ 8277225 w 7244010"/>
              <a:gd name="T5" fmla="*/ 1155700 h 1470025"/>
              <a:gd name="T6" fmla="*/ 0 w 7244010"/>
              <a:gd name="T7" fmla="*/ 1155700 h 1470025"/>
              <a:gd name="T8" fmla="*/ 0 w 7244010"/>
              <a:gd name="T9" fmla="*/ 0 h 14700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44010" h="1470025">
                <a:moveTo>
                  <a:pt x="0" y="0"/>
                </a:moveTo>
                <a:lnTo>
                  <a:pt x="6718487" y="0"/>
                </a:lnTo>
                <a:lnTo>
                  <a:pt x="7244010" y="1470025"/>
                </a:lnTo>
                <a:lnTo>
                  <a:pt x="0" y="1470025"/>
                </a:lnTo>
                <a:lnTo>
                  <a:pt x="0" y="0"/>
                </a:lnTo>
                <a:close/>
              </a:path>
            </a:pathLst>
          </a:custGeom>
          <a:solidFill>
            <a:srgbClr val="3B88A5"/>
          </a:solidFill>
          <a:ln>
            <a:noFill/>
          </a:ln>
          <a:effectLst>
            <a:outerShdw blurRad="40005" dist="22987" dir="5400000" algn="tl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endParaRPr lang="en-GB" sz="180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Isosceles Triangle 4"/>
          <p:cNvSpPr>
            <a:spLocks noChangeArrowheads="1"/>
          </p:cNvSpPr>
          <p:nvPr userDrawn="1"/>
        </p:nvSpPr>
        <p:spPr bwMode="auto">
          <a:xfrm rot="10800000" flipH="1" flipV="1">
            <a:off x="8343900" y="2470184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6" name="Isosceles Triangle 5"/>
          <p:cNvSpPr>
            <a:spLocks noChangeArrowheads="1"/>
          </p:cNvSpPr>
          <p:nvPr userDrawn="1"/>
        </p:nvSpPr>
        <p:spPr bwMode="auto">
          <a:xfrm rot="10800000" flipH="1" flipV="1">
            <a:off x="8189913" y="2181259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" name="Isosceles Triangle 6"/>
          <p:cNvSpPr>
            <a:spLocks noChangeArrowheads="1"/>
          </p:cNvSpPr>
          <p:nvPr userDrawn="1"/>
        </p:nvSpPr>
        <p:spPr bwMode="auto">
          <a:xfrm rot="10800000" flipH="1" flipV="1">
            <a:off x="7886700" y="2181259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8" name="Isosceles Triangle 7"/>
          <p:cNvSpPr>
            <a:spLocks noChangeArrowheads="1"/>
          </p:cNvSpPr>
          <p:nvPr userDrawn="1"/>
        </p:nvSpPr>
        <p:spPr bwMode="auto">
          <a:xfrm rot="10800000" flipH="1" flipV="1">
            <a:off x="8189913" y="2759109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9" name="Isosceles Triangle 8"/>
          <p:cNvSpPr>
            <a:spLocks noChangeArrowheads="1"/>
          </p:cNvSpPr>
          <p:nvPr userDrawn="1"/>
        </p:nvSpPr>
        <p:spPr bwMode="auto">
          <a:xfrm rot="10800000" flipH="1" flipV="1">
            <a:off x="8494713" y="2759109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10" name="Isosceles Triangle 9"/>
          <p:cNvSpPr>
            <a:spLocks noChangeArrowheads="1"/>
          </p:cNvSpPr>
          <p:nvPr userDrawn="1"/>
        </p:nvSpPr>
        <p:spPr bwMode="auto">
          <a:xfrm rot="10800000" flipH="1" flipV="1">
            <a:off x="8037513" y="2470184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11" name="Isosceles Triangle 10"/>
          <p:cNvSpPr>
            <a:spLocks noChangeArrowheads="1"/>
          </p:cNvSpPr>
          <p:nvPr userDrawn="1"/>
        </p:nvSpPr>
        <p:spPr bwMode="auto">
          <a:xfrm rot="10800000" flipH="1" flipV="1">
            <a:off x="7734300" y="1892300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12" name="Isosceles Triangle 11"/>
          <p:cNvSpPr>
            <a:spLocks noChangeArrowheads="1"/>
          </p:cNvSpPr>
          <p:nvPr userDrawn="1"/>
        </p:nvSpPr>
        <p:spPr bwMode="auto">
          <a:xfrm rot="10800000" flipH="1" flipV="1">
            <a:off x="8043863" y="1892300"/>
            <a:ext cx="304800" cy="288925"/>
          </a:xfrm>
          <a:prstGeom prst="triangle">
            <a:avLst>
              <a:gd name="adj" fmla="val 50000"/>
            </a:avLst>
          </a:prstGeom>
          <a:solidFill>
            <a:srgbClr val="3B88A5"/>
          </a:solidFill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848" y="1944854"/>
            <a:ext cx="7020360" cy="1050601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073" y="3184315"/>
            <a:ext cx="6400800" cy="17526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7252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8190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1702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1168619"/>
            <a:ext cx="8448675" cy="6953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5" y="1915021"/>
            <a:ext cx="8448674" cy="440091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1120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260900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241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39436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3514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850923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2972091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25853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Isosceles Triangle 213"/>
          <p:cNvSpPr/>
          <p:nvPr userDrawn="1"/>
        </p:nvSpPr>
        <p:spPr>
          <a:xfrm>
            <a:off x="-998537" y="385764"/>
            <a:ext cx="2921001" cy="2782887"/>
          </a:xfrm>
          <a:prstGeom prst="triangle">
            <a:avLst/>
          </a:prstGeom>
          <a:solidFill>
            <a:srgbClr val="3B88A5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51C0E3"/>
              </a:solidFill>
            </a:endParaRPr>
          </a:p>
        </p:txBody>
      </p:sp>
      <p:sp>
        <p:nvSpPr>
          <p:cNvPr id="222" name="Isosceles Triangle 221"/>
          <p:cNvSpPr/>
          <p:nvPr userDrawn="1"/>
        </p:nvSpPr>
        <p:spPr>
          <a:xfrm>
            <a:off x="-2947988" y="4102100"/>
            <a:ext cx="2921000" cy="2781300"/>
          </a:xfrm>
          <a:prstGeom prst="triangle">
            <a:avLst/>
          </a:prstGeom>
          <a:solidFill>
            <a:srgbClr val="3B88A5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223" name="Isosceles Triangle 222"/>
          <p:cNvSpPr/>
          <p:nvPr userDrawn="1"/>
        </p:nvSpPr>
        <p:spPr>
          <a:xfrm>
            <a:off x="-1973263" y="2243144"/>
            <a:ext cx="2921001" cy="2782887"/>
          </a:xfrm>
          <a:prstGeom prst="triangle">
            <a:avLst/>
          </a:prstGeom>
          <a:solidFill>
            <a:srgbClr val="3B88A5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39" name="Isosceles Triangle 338"/>
          <p:cNvSpPr/>
          <p:nvPr userDrawn="1"/>
        </p:nvSpPr>
        <p:spPr>
          <a:xfrm>
            <a:off x="-2901950" y="-1463675"/>
            <a:ext cx="8693150" cy="8347075"/>
          </a:xfrm>
          <a:prstGeom prst="triangle">
            <a:avLst/>
          </a:prstGeom>
          <a:solidFill>
            <a:srgbClr val="3B88A5">
              <a:alpha val="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40" name="Isosceles Triangle 339"/>
          <p:cNvSpPr/>
          <p:nvPr userDrawn="1"/>
        </p:nvSpPr>
        <p:spPr>
          <a:xfrm>
            <a:off x="-998537" y="4102100"/>
            <a:ext cx="2921001" cy="2781300"/>
          </a:xfrm>
          <a:prstGeom prst="triangle">
            <a:avLst/>
          </a:prstGeom>
          <a:solidFill>
            <a:srgbClr val="3B88A5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41" name="Isosceles Triangle 340"/>
          <p:cNvSpPr/>
          <p:nvPr userDrawn="1"/>
        </p:nvSpPr>
        <p:spPr>
          <a:xfrm>
            <a:off x="950914" y="4102100"/>
            <a:ext cx="2921000" cy="2781300"/>
          </a:xfrm>
          <a:prstGeom prst="triangle">
            <a:avLst/>
          </a:prstGeom>
          <a:solidFill>
            <a:srgbClr val="3B88A5">
              <a:alpha val="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51C0E3"/>
              </a:solidFill>
            </a:endParaRPr>
          </a:p>
        </p:txBody>
      </p:sp>
      <p:sp>
        <p:nvSpPr>
          <p:cNvPr id="342" name="Isosceles Triangle 341"/>
          <p:cNvSpPr/>
          <p:nvPr userDrawn="1"/>
        </p:nvSpPr>
        <p:spPr>
          <a:xfrm>
            <a:off x="1925638" y="2243144"/>
            <a:ext cx="2921000" cy="2782887"/>
          </a:xfrm>
          <a:prstGeom prst="triangle">
            <a:avLst/>
          </a:prstGeom>
          <a:solidFill>
            <a:srgbClr val="3B88A5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51C0E3"/>
              </a:solidFill>
            </a:endParaRPr>
          </a:p>
        </p:txBody>
      </p:sp>
      <p:sp>
        <p:nvSpPr>
          <p:cNvPr id="343" name="Isosceles Triangle 342"/>
          <p:cNvSpPr/>
          <p:nvPr userDrawn="1"/>
        </p:nvSpPr>
        <p:spPr>
          <a:xfrm>
            <a:off x="-23813" y="2243144"/>
            <a:ext cx="2921001" cy="2782887"/>
          </a:xfrm>
          <a:prstGeom prst="triangle">
            <a:avLst/>
          </a:prstGeom>
          <a:solidFill>
            <a:srgbClr val="3B88A5">
              <a:alpha val="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51C0E3"/>
              </a:solidFill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92125" y="1279559"/>
            <a:ext cx="8448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5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92125" y="2066928"/>
            <a:ext cx="844867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pic>
        <p:nvPicPr>
          <p:cNvPr id="1036" name="Picture 17" descr="ENU_Logo_be0f34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52429"/>
            <a:ext cx="2200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1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26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92212410"/>
              </p:ext>
            </p:extLst>
          </p:nvPr>
        </p:nvGraphicFramePr>
        <p:xfrm>
          <a:off x="-1282890" y="160623"/>
          <a:ext cx="10768083" cy="6697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66588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E3E009F0AF2748ABFA6FD4A41362AA" ma:contentTypeVersion="9" ma:contentTypeDescription="Create a new document." ma:contentTypeScope="" ma:versionID="50c911516978bba8c2c6e2805bbdf2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7f440a4af09a15a0f120d821b5b9c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44D843-7AD9-418F-9859-C7565603ED20}"/>
</file>

<file path=customXml/itemProps2.xml><?xml version="1.0" encoding="utf-8"?>
<ds:datastoreItem xmlns:ds="http://schemas.openxmlformats.org/officeDocument/2006/customXml" ds:itemID="{C462A834-774B-4F00-8B63-D260A6514B66}"/>
</file>

<file path=customXml/itemProps3.xml><?xml version="1.0" encoding="utf-8"?>
<ds:datastoreItem xmlns:ds="http://schemas.openxmlformats.org/officeDocument/2006/customXml" ds:itemID="{C8860708-EF74-46CF-A4FD-05569FC1BA7F}"/>
</file>

<file path=customXml/itemProps4.xml><?xml version="1.0" encoding="utf-8"?>
<ds:datastoreItem xmlns:ds="http://schemas.openxmlformats.org/officeDocument/2006/customXml" ds:itemID="{C462A834-774B-4F00-8B63-D260A6514B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11986</TotalTime>
  <Words>113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Default Design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Sinclair, Helen</dc:creator>
  <cp:lastModifiedBy>Moar, Philip</cp:lastModifiedBy>
  <cp:revision>714</cp:revision>
  <cp:lastPrinted>2016-08-09T07:59:48Z</cp:lastPrinted>
  <dcterms:created xsi:type="dcterms:W3CDTF">2014-10-07T15:31:20Z</dcterms:created>
  <dcterms:modified xsi:type="dcterms:W3CDTF">2016-09-27T10:00:29Z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0x010100C9E3E009F0AF2748ABFA6FD4A41362AA</vt:lpwstr>
  </property>
  <property fmtid="{D5CDD505-2E9C-101B-9397-08002B2CF9AE}" pid="3" name="Document Description">
    <vt:lpwstr/>
  </property>
  <property fmtid="{D5CDD505-2E9C-101B-9397-08002B2CF9AE}" pid="4" name="Document Keywords">
    <vt:lpwstr/>
  </property>
</Properties>
</file>