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83" r:id="rId5"/>
    <p:sldId id="284" r:id="rId6"/>
    <p:sldId id="285" r:id="rId7"/>
    <p:sldId id="276" r:id="rId8"/>
    <p:sldId id="281" r:id="rId9"/>
    <p:sldId id="282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770" y="3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25F09-0BE6-49DA-A94D-4569696E08A0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7EB8-3E1A-4A4C-AE19-18E0FCE3B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8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7EB8-3E1A-4A4C-AE19-18E0FCE3B0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7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7EB8-3E1A-4A4C-AE19-18E0FCE3B0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1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7EB8-3E1A-4A4C-AE19-18E0FCE3B0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77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7EB8-3E1A-4A4C-AE19-18E0FCE3B0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1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7EB8-3E1A-4A4C-AE19-18E0FCE3B0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1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7EB8-3E1A-4A4C-AE19-18E0FCE3B0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4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4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6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40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1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5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4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0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Isosceles Triangle 213"/>
          <p:cNvSpPr/>
          <p:nvPr userDrawn="1"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3B88A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 userDrawn="1"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 userDrawn="1"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9" name="Isosceles Triangle 338"/>
          <p:cNvSpPr/>
          <p:nvPr userDrawn="1"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 userDrawn="1"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 userDrawn="1"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 userDrawn="1"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 userDrawn="1"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36" name="Picture 17" descr="ENU_Logo_be0f3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iPoint: High level vision</a:t>
            </a:r>
          </a:p>
        </p:txBody>
      </p:sp>
      <p:sp>
        <p:nvSpPr>
          <p:cNvPr id="25601" name="Content Placeholder 4"/>
          <p:cNvSpPr>
            <a:spLocks noGrp="1"/>
          </p:cNvSpPr>
          <p:nvPr>
            <p:ph idx="1"/>
          </p:nvPr>
        </p:nvSpPr>
        <p:spPr>
          <a:xfrm>
            <a:off x="347663" y="1928812"/>
            <a:ext cx="8448675" cy="4589433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r>
              <a:rPr lang="en-GB" dirty="0"/>
              <a:t>‘deliver an excellent personalised student experience’. </a:t>
            </a: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r>
              <a:rPr lang="en-GB" b="1" dirty="0"/>
              <a:t>Vision:</a:t>
            </a:r>
            <a:r>
              <a:rPr lang="en-GB" dirty="0"/>
              <a:t> To provide a welcoming, accessible, highly visible and highly available ‘on campus’ and ‘virtual’ Information, Advice and Support (IAS) service for all.</a:t>
            </a:r>
          </a:p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1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iPoint: </a:t>
            </a:r>
            <a:r>
              <a:rPr lang="en-GB" dirty="0"/>
              <a:t>High-Level Objectives</a:t>
            </a:r>
            <a:endParaRPr lang="en-GB" altLang="en-US" dirty="0" smtClean="0"/>
          </a:p>
        </p:txBody>
      </p:sp>
      <p:sp>
        <p:nvSpPr>
          <p:cNvPr id="25601" name="Content Placeholder 4"/>
          <p:cNvSpPr>
            <a:spLocks noGrp="1"/>
          </p:cNvSpPr>
          <p:nvPr>
            <p:ph idx="1"/>
          </p:nvPr>
        </p:nvSpPr>
        <p:spPr>
          <a:xfrm>
            <a:off x="347663" y="1928812"/>
            <a:ext cx="8448675" cy="458943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To create an efficient and effective frontline support service for the University community that is visible and accessible 24/7/365</a:t>
            </a:r>
            <a:br>
              <a:rPr lang="en-GB" sz="1800" dirty="0"/>
            </a:br>
            <a:endParaRPr lang="en-GB" sz="1800" dirty="0"/>
          </a:p>
          <a:p>
            <a:pPr lvl="0"/>
            <a:r>
              <a:rPr lang="en-GB" sz="1800" dirty="0"/>
              <a:t>To bring a coherence to this Information, Advice and Support (IAS) </a:t>
            </a:r>
            <a:r>
              <a:rPr lang="en-GB" sz="1800" dirty="0" smtClean="0"/>
              <a:t>mechanism branded as iPoint through establishing a multidisciplinary cross departmental team</a:t>
            </a:r>
          </a:p>
          <a:p>
            <a:pPr marL="0" lvl="0" indent="0">
              <a:buNone/>
            </a:pPr>
            <a:endParaRPr lang="en-GB" sz="1800" dirty="0"/>
          </a:p>
          <a:p>
            <a:pPr lvl="0"/>
            <a:r>
              <a:rPr lang="en-GB" sz="1800" dirty="0"/>
              <a:t>To </a:t>
            </a:r>
            <a:r>
              <a:rPr lang="en-GB" sz="1800" dirty="0" smtClean="0"/>
              <a:t>locate </a:t>
            </a:r>
            <a:r>
              <a:rPr lang="en-GB" sz="1800" dirty="0"/>
              <a:t>this multi-functional team, operating from a help desk (call centre) and from designated IAS </a:t>
            </a:r>
            <a:r>
              <a:rPr lang="en-GB" sz="1800" dirty="0" smtClean="0"/>
              <a:t>‘</a:t>
            </a:r>
            <a:r>
              <a:rPr lang="en-GB" sz="1800" dirty="0" err="1" smtClean="0"/>
              <a:t>iPoints</a:t>
            </a:r>
            <a:r>
              <a:rPr lang="en-GB" sz="1800" dirty="0" smtClean="0"/>
              <a:t>’, </a:t>
            </a:r>
            <a:r>
              <a:rPr lang="en-GB" sz="1800" dirty="0"/>
              <a:t>at primary entrances to the main campus buildings in a fluid, integrated and well defined </a:t>
            </a:r>
            <a:r>
              <a:rPr lang="en-GB" sz="1800" dirty="0" smtClean="0"/>
              <a:t>service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To use technology and environment </a:t>
            </a:r>
            <a:r>
              <a:rPr lang="en-GB" sz="1800" dirty="0" smtClean="0"/>
              <a:t>(</a:t>
            </a:r>
            <a:r>
              <a:rPr lang="en-GB" sz="1800" dirty="0" err="1" smtClean="0"/>
              <a:t>iPoints</a:t>
            </a:r>
            <a:r>
              <a:rPr lang="en-GB" sz="1800" dirty="0" smtClean="0"/>
              <a:t>) </a:t>
            </a:r>
            <a:r>
              <a:rPr lang="en-GB" sz="1800" dirty="0"/>
              <a:t>to enable IAS to deliver a ‘great’ customer experience and to facilitate a range of user needs and journey’s leveraging online information and knowledge</a:t>
            </a:r>
            <a:endParaRPr lang="en-GB" altLang="en-US" sz="1800" dirty="0" smtClean="0"/>
          </a:p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1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iPoint: </a:t>
            </a:r>
            <a:r>
              <a:rPr lang="en-GB" dirty="0" smtClean="0"/>
              <a:t>Logos &amp; Branding</a:t>
            </a:r>
            <a:endParaRPr lang="en-GB" altLang="en-US" dirty="0" smtClean="0"/>
          </a:p>
        </p:txBody>
      </p:sp>
      <p:sp>
        <p:nvSpPr>
          <p:cNvPr id="25601" name="Content Placeholder 4"/>
          <p:cNvSpPr>
            <a:spLocks noGrp="1"/>
          </p:cNvSpPr>
          <p:nvPr>
            <p:ph idx="1"/>
          </p:nvPr>
        </p:nvSpPr>
        <p:spPr>
          <a:xfrm>
            <a:off x="347663" y="1928812"/>
            <a:ext cx="8448675" cy="4589433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05" y="1716849"/>
            <a:ext cx="5400675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62550"/>
            <a:ext cx="3945650" cy="36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4"/>
          <p:cNvSpPr>
            <a:spLocks noGrp="1"/>
          </p:cNvSpPr>
          <p:nvPr>
            <p:ph idx="1"/>
          </p:nvPr>
        </p:nvSpPr>
        <p:spPr>
          <a:xfrm>
            <a:off x="347663" y="2238125"/>
            <a:ext cx="8448675" cy="46198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dirty="0" smtClean="0"/>
              <a:t> </a:t>
            </a:r>
            <a:endParaRPr lang="en-GB" altLang="en-US" sz="2000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1562" y="801666"/>
            <a:ext cx="3738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Craiglockhart iPoint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04224" y="774289"/>
            <a:ext cx="5085566" cy="63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Sighthill</a:t>
            </a:r>
            <a:r>
              <a:rPr lang="en-GB" altLang="en-US" dirty="0" smtClean="0"/>
              <a:t> iPoint</a:t>
            </a:r>
          </a:p>
        </p:txBody>
      </p:sp>
      <p:sp>
        <p:nvSpPr>
          <p:cNvPr id="25601" name="Content Placeholder 4"/>
          <p:cNvSpPr>
            <a:spLocks noGrp="1"/>
          </p:cNvSpPr>
          <p:nvPr>
            <p:ph idx="1"/>
          </p:nvPr>
        </p:nvSpPr>
        <p:spPr>
          <a:xfrm rot="10800000">
            <a:off x="347663" y="1928812"/>
            <a:ext cx="8448675" cy="4589433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68939" y="581464"/>
            <a:ext cx="5169125" cy="74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iPoint Furniture</a:t>
            </a:r>
          </a:p>
        </p:txBody>
      </p:sp>
      <p:sp>
        <p:nvSpPr>
          <p:cNvPr id="25601" name="Content Placeholder 4"/>
          <p:cNvSpPr>
            <a:spLocks noGrp="1"/>
          </p:cNvSpPr>
          <p:nvPr>
            <p:ph idx="1"/>
          </p:nvPr>
        </p:nvSpPr>
        <p:spPr>
          <a:xfrm>
            <a:off x="347663" y="1928812"/>
            <a:ext cx="8448675" cy="4589433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60" y="5662203"/>
            <a:ext cx="1850254" cy="102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892" y="1807130"/>
            <a:ext cx="3200880" cy="2416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358" y="1047749"/>
            <a:ext cx="4253828" cy="3297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882" y="4000444"/>
            <a:ext cx="3351390" cy="2862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272" y="3583181"/>
            <a:ext cx="2501616" cy="3279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08" y="4223528"/>
            <a:ext cx="3043874" cy="16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inburgh Napier Word document" ma:contentTypeID="0x0101004BFA728FF20B7540AEA5BB5A7DB5AE6A00EFB8BE34F0316245930765DA1D450C8E" ma:contentTypeVersion="9" ma:contentTypeDescription="Create a Word document" ma:contentTypeScope="" ma:versionID="dea76c4a8d047dd78c3943364fd2fae0">
  <xsd:schema xmlns:xsd="http://www.w3.org/2001/XMLSchema" xmlns:xs="http://www.w3.org/2001/XMLSchema" xmlns:p="http://schemas.microsoft.com/office/2006/metadata/properties" xmlns:ns2="bb28dcf0-6583-49ba-818a-f06c35ca2650" targetNamespace="http://schemas.microsoft.com/office/2006/metadata/properties" ma:root="true" ma:fieldsID="26982e25322ce0873abbfca82da67335" ns2:_="">
    <xsd:import namespace="bb28dcf0-6583-49ba-818a-f06c35ca2650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ocument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8dcf0-6583-49ba-818a-f06c35ca2650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 ma:readOnly="false">
      <xsd:simpleType>
        <xsd:restriction base="dms:Note">
          <xsd:maxLength value="255"/>
        </xsd:restriction>
      </xsd:simpleType>
    </xsd:element>
    <xsd:element name="Document_x0020_Keywords" ma:index="9" nillable="true" ma:displayName="Document Keywords" ma:internalName="Document_x0020_Keywords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bb28dcf0-6583-49ba-818a-f06c35ca2650">iPointlayouts.pptx</Document_x0020_Description>
    <Document_x0020_Keywords xmlns="bb28dcf0-6583-49ba-818a-f06c35ca2650">iPointlayouts.pptx</Document_x0020_Keywords>
  </documentManagement>
</p:properties>
</file>

<file path=customXml/itemProps1.xml><?xml version="1.0" encoding="utf-8"?>
<ds:datastoreItem xmlns:ds="http://schemas.openxmlformats.org/officeDocument/2006/customXml" ds:itemID="{F918259C-CEFC-4446-B2E8-77F1441FA7B3}"/>
</file>

<file path=customXml/itemProps2.xml><?xml version="1.0" encoding="utf-8"?>
<ds:datastoreItem xmlns:ds="http://schemas.openxmlformats.org/officeDocument/2006/customXml" ds:itemID="{864355EC-C788-4443-9296-5DD8D622A703}"/>
</file>

<file path=customXml/itemProps3.xml><?xml version="1.0" encoding="utf-8"?>
<ds:datastoreItem xmlns:ds="http://schemas.openxmlformats.org/officeDocument/2006/customXml" ds:itemID="{A61C187D-A0E2-4D50-8B85-ED777107D297}"/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76</Words>
  <Application>Microsoft Office PowerPoint</Application>
  <PresentationFormat>On-screen Show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ＭＳ Ｐゴシック</vt:lpstr>
      <vt:lpstr>Arial</vt:lpstr>
      <vt:lpstr>Calibri</vt:lpstr>
      <vt:lpstr>Default Design</vt:lpstr>
      <vt:lpstr>iPoint: High level vision</vt:lpstr>
      <vt:lpstr>iPoint: High-Level Objectives</vt:lpstr>
      <vt:lpstr>iPoint: Logos &amp; Branding</vt:lpstr>
      <vt:lpstr>PowerPoint Presentation</vt:lpstr>
      <vt:lpstr>Sighthill iPoint</vt:lpstr>
      <vt:lpstr>iPoint Furniture</vt:lpstr>
    </vt:vector>
  </TitlesOfParts>
  <Company>Edinburgh Napier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iPointlayouts.pptx</dc:title>
  <dc:creator>Malcolm Leitch</dc:creator>
  <cp:lastModifiedBy>Bain, Ceri</cp:lastModifiedBy>
  <cp:revision>39</cp:revision>
  <dcterms:created xsi:type="dcterms:W3CDTF">2015-01-29T16:35:56Z</dcterms:created>
  <dcterms:modified xsi:type="dcterms:W3CDTF">2016-08-22T09:21:57Z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0x0101004BFA728FF20B7540AEA5BB5A7DB5AE6A00EFB8BE34F0316245930765DA1D450C8E</vt:lpwstr>
  </property>
</Properties>
</file>