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7"/>
  </p:notesMasterIdLst>
  <p:handoutMasterIdLst>
    <p:handoutMasterId r:id="rId8"/>
  </p:handoutMasterIdLst>
  <p:sldIdLst>
    <p:sldId id="499" r:id="rId5"/>
    <p:sldId id="496" r:id="rId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2C27"/>
    <a:srgbClr val="F9B002"/>
    <a:srgbClr val="9DAFB5"/>
    <a:srgbClr val="3A3A3A"/>
    <a:srgbClr val="5EC1E8"/>
    <a:srgbClr val="E7D0A4"/>
    <a:srgbClr val="A97700"/>
    <a:srgbClr val="252525"/>
    <a:srgbClr val="88D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p:restoredTop sz="94661"/>
  </p:normalViewPr>
  <p:slideViewPr>
    <p:cSldViewPr snapToGrid="0" snapToObjects="1">
      <p:cViewPr varScale="1">
        <p:scale>
          <a:sx n="82" d="100"/>
          <a:sy n="82" d="100"/>
        </p:scale>
        <p:origin x="102" y="6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73" d="100"/>
          <a:sy n="173" d="100"/>
        </p:scale>
        <p:origin x="321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E1E5FF-1FFD-4225-87FB-8F34AA581C5B}" type="doc">
      <dgm:prSet loTypeId="urn:microsoft.com/office/officeart/2005/8/layout/list1" loCatId="list" qsTypeId="urn:microsoft.com/office/officeart/2005/8/quickstyle/3d1" qsCatId="3D" csTypeId="urn:microsoft.com/office/officeart/2005/8/colors/colorful1" csCatId="colorful" phldr="1"/>
      <dgm:spPr/>
      <dgm:t>
        <a:bodyPr/>
        <a:lstStyle/>
        <a:p>
          <a:endParaRPr lang="en-US"/>
        </a:p>
      </dgm:t>
    </dgm:pt>
    <dgm:pt modelId="{698B84FE-A167-4C08-B020-CC722A8A9087}">
      <dgm:prSet phldrT="[Text]" custT="1"/>
      <dgm:spPr/>
      <dgm:t>
        <a:bodyPr/>
        <a:lstStyle/>
        <a:p>
          <a:r>
            <a:rPr lang="en-US" sz="2800" dirty="0" smtClean="0"/>
            <a:t>Operational</a:t>
          </a:r>
          <a:endParaRPr lang="en-US" sz="2800" dirty="0"/>
        </a:p>
      </dgm:t>
    </dgm:pt>
    <dgm:pt modelId="{8C4FD3D3-E0A7-43CC-BECF-7959DF2C8249}" type="parTrans" cxnId="{AF334CDA-41BF-4DF2-9911-0DEA7DA49455}">
      <dgm:prSet/>
      <dgm:spPr/>
      <dgm:t>
        <a:bodyPr/>
        <a:lstStyle/>
        <a:p>
          <a:endParaRPr lang="en-US"/>
        </a:p>
      </dgm:t>
    </dgm:pt>
    <dgm:pt modelId="{C01E7E1A-BFA6-4CD0-881E-052686892A45}" type="sibTrans" cxnId="{AF334CDA-41BF-4DF2-9911-0DEA7DA49455}">
      <dgm:prSet/>
      <dgm:spPr/>
      <dgm:t>
        <a:bodyPr/>
        <a:lstStyle/>
        <a:p>
          <a:endParaRPr lang="en-US"/>
        </a:p>
      </dgm:t>
    </dgm:pt>
    <dgm:pt modelId="{CD2CDCF9-D92F-4626-896E-6B7C56DF8480}">
      <dgm:prSet phldrT="[Text]" custT="1"/>
      <dgm:spPr/>
      <dgm:t>
        <a:bodyPr/>
        <a:lstStyle/>
        <a:p>
          <a:r>
            <a:rPr lang="en-US" sz="2000" dirty="0" smtClean="0"/>
            <a:t>6,422.6 tCO2e</a:t>
          </a:r>
          <a:endParaRPr lang="en-US" sz="2000" dirty="0"/>
        </a:p>
      </dgm:t>
    </dgm:pt>
    <dgm:pt modelId="{3AF85212-8BD3-491A-B59E-DB9A2455485A}" type="parTrans" cxnId="{8E824742-D068-4D14-8111-E05AC8A7A04F}">
      <dgm:prSet/>
      <dgm:spPr/>
      <dgm:t>
        <a:bodyPr/>
        <a:lstStyle/>
        <a:p>
          <a:endParaRPr lang="en-US"/>
        </a:p>
      </dgm:t>
    </dgm:pt>
    <dgm:pt modelId="{6F884891-4D34-40EF-8ED0-44A271B21DD8}" type="sibTrans" cxnId="{8E824742-D068-4D14-8111-E05AC8A7A04F}">
      <dgm:prSet/>
      <dgm:spPr/>
      <dgm:t>
        <a:bodyPr/>
        <a:lstStyle/>
        <a:p>
          <a:endParaRPr lang="en-US"/>
        </a:p>
      </dgm:t>
    </dgm:pt>
    <dgm:pt modelId="{7903D92B-FA2F-471F-B688-6D59BE2A253F}">
      <dgm:prSet phldrT="[Text]" custT="1"/>
      <dgm:spPr/>
      <dgm:t>
        <a:bodyPr/>
        <a:lstStyle/>
        <a:p>
          <a:r>
            <a:rPr lang="en-US" sz="2400" dirty="0" smtClean="0"/>
            <a:t>Operational; </a:t>
          </a:r>
          <a:r>
            <a:rPr lang="en-US" sz="2400" dirty="0" smtClean="0"/>
            <a:t>Commute (day)</a:t>
          </a:r>
          <a:endParaRPr lang="en-US" sz="2400" dirty="0"/>
        </a:p>
      </dgm:t>
    </dgm:pt>
    <dgm:pt modelId="{286BE4C3-471B-4A25-98F8-BBBEC80C229D}" type="parTrans" cxnId="{D41F4DC2-58E4-4FE4-A216-8B07B0807E30}">
      <dgm:prSet/>
      <dgm:spPr/>
      <dgm:t>
        <a:bodyPr/>
        <a:lstStyle/>
        <a:p>
          <a:endParaRPr lang="en-US"/>
        </a:p>
      </dgm:t>
    </dgm:pt>
    <dgm:pt modelId="{067088D7-D1F5-47AB-A289-E5A9FE087D78}" type="sibTrans" cxnId="{D41F4DC2-58E4-4FE4-A216-8B07B0807E30}">
      <dgm:prSet/>
      <dgm:spPr/>
      <dgm:t>
        <a:bodyPr/>
        <a:lstStyle/>
        <a:p>
          <a:endParaRPr lang="en-US"/>
        </a:p>
      </dgm:t>
    </dgm:pt>
    <dgm:pt modelId="{0CAE0888-3D2B-43DE-86D8-68FD198CEFF8}">
      <dgm:prSet phldrT="[Text]" custT="1"/>
      <dgm:spPr/>
      <dgm:t>
        <a:bodyPr/>
        <a:lstStyle/>
        <a:p>
          <a:r>
            <a:rPr lang="en-US" sz="2000" dirty="0" smtClean="0"/>
            <a:t>6,422.6 + 7,013.0 = 13,435.6 tCO2e</a:t>
          </a:r>
          <a:endParaRPr lang="en-US" sz="2000" dirty="0"/>
        </a:p>
      </dgm:t>
    </dgm:pt>
    <dgm:pt modelId="{F4F62CC9-114B-4D00-92C0-F04E35874974}" type="parTrans" cxnId="{1B592355-B2A3-4635-B2E9-DAFFAC1513BA}">
      <dgm:prSet/>
      <dgm:spPr/>
      <dgm:t>
        <a:bodyPr/>
        <a:lstStyle/>
        <a:p>
          <a:endParaRPr lang="en-US"/>
        </a:p>
      </dgm:t>
    </dgm:pt>
    <dgm:pt modelId="{1035EE09-B250-4898-81AB-0B8FE9DEEC14}" type="sibTrans" cxnId="{1B592355-B2A3-4635-B2E9-DAFFAC1513BA}">
      <dgm:prSet/>
      <dgm:spPr/>
      <dgm:t>
        <a:bodyPr/>
        <a:lstStyle/>
        <a:p>
          <a:endParaRPr lang="en-US"/>
        </a:p>
      </dgm:t>
    </dgm:pt>
    <dgm:pt modelId="{616270CD-12CE-490B-9DB5-A2018BE149A9}">
      <dgm:prSet phldrT="[Text]" custT="1"/>
      <dgm:spPr/>
      <dgm:t>
        <a:bodyPr/>
        <a:lstStyle/>
        <a:p>
          <a:r>
            <a:rPr lang="en-US" sz="2400" dirty="0" smtClean="0"/>
            <a:t>Operational; </a:t>
          </a:r>
          <a:r>
            <a:rPr lang="en-US" sz="2400" dirty="0" smtClean="0"/>
            <a:t>Commute (day); Commute (term)</a:t>
          </a:r>
          <a:endParaRPr lang="en-US" sz="2400" dirty="0"/>
        </a:p>
      </dgm:t>
    </dgm:pt>
    <dgm:pt modelId="{311EB606-F545-4F84-B1EA-3AFF6160B1AF}" type="parTrans" cxnId="{9217A7D6-6B4F-4DFA-BDFB-3CA67201FBC6}">
      <dgm:prSet/>
      <dgm:spPr/>
      <dgm:t>
        <a:bodyPr/>
        <a:lstStyle/>
        <a:p>
          <a:endParaRPr lang="en-US"/>
        </a:p>
      </dgm:t>
    </dgm:pt>
    <dgm:pt modelId="{5A6EB48F-3D70-4A7A-A6A9-B812BC2A0783}" type="sibTrans" cxnId="{9217A7D6-6B4F-4DFA-BDFB-3CA67201FBC6}">
      <dgm:prSet/>
      <dgm:spPr/>
      <dgm:t>
        <a:bodyPr/>
        <a:lstStyle/>
        <a:p>
          <a:endParaRPr lang="en-US"/>
        </a:p>
      </dgm:t>
    </dgm:pt>
    <dgm:pt modelId="{F79F0B00-3881-4FEE-9868-74F461881916}">
      <dgm:prSet phldrT="[Text]" custT="1"/>
      <dgm:spPr/>
      <dgm:t>
        <a:bodyPr/>
        <a:lstStyle/>
        <a:p>
          <a:r>
            <a:rPr lang="en-US" sz="2000" dirty="0" smtClean="0"/>
            <a:t>6,422.6 + 7,013.0 + 7,000.0(e) = 20,435.6 tCO2e</a:t>
          </a:r>
          <a:endParaRPr lang="en-US" sz="2000" dirty="0"/>
        </a:p>
      </dgm:t>
    </dgm:pt>
    <dgm:pt modelId="{690290CA-9848-4C77-9794-18745B8096FE}" type="parTrans" cxnId="{53C1F150-A05B-4A27-9D8B-1B68BE6F948D}">
      <dgm:prSet/>
      <dgm:spPr/>
      <dgm:t>
        <a:bodyPr/>
        <a:lstStyle/>
        <a:p>
          <a:endParaRPr lang="en-US"/>
        </a:p>
      </dgm:t>
    </dgm:pt>
    <dgm:pt modelId="{5EA56B88-1B3B-42C8-8405-53DF546ACAAF}" type="sibTrans" cxnId="{53C1F150-A05B-4A27-9D8B-1B68BE6F948D}">
      <dgm:prSet/>
      <dgm:spPr/>
      <dgm:t>
        <a:bodyPr/>
        <a:lstStyle/>
        <a:p>
          <a:endParaRPr lang="en-US"/>
        </a:p>
      </dgm:t>
    </dgm:pt>
    <dgm:pt modelId="{6F4F199F-9924-42EF-982A-B9E1B9602F1B}">
      <dgm:prSet phldrT="[Text]" custT="1"/>
      <dgm:spPr>
        <a:solidFill>
          <a:srgbClr val="7030A0"/>
        </a:solidFill>
      </dgm:spPr>
      <dgm:t>
        <a:bodyPr/>
        <a:lstStyle/>
        <a:p>
          <a:r>
            <a:rPr lang="en-US" sz="2400" dirty="0" smtClean="0"/>
            <a:t>Operational; </a:t>
          </a:r>
          <a:r>
            <a:rPr lang="en-US" sz="2400" dirty="0" smtClean="0"/>
            <a:t>Commute (day); Commute (term); Procurement</a:t>
          </a:r>
          <a:endParaRPr lang="en-US" sz="2400" dirty="0"/>
        </a:p>
      </dgm:t>
    </dgm:pt>
    <dgm:pt modelId="{C1B99FAB-D7C2-42D4-804E-1A7DB56A16A3}" type="parTrans" cxnId="{187421C3-C966-40C6-9D59-D137A801EF03}">
      <dgm:prSet/>
      <dgm:spPr/>
      <dgm:t>
        <a:bodyPr/>
        <a:lstStyle/>
        <a:p>
          <a:endParaRPr lang="en-US"/>
        </a:p>
      </dgm:t>
    </dgm:pt>
    <dgm:pt modelId="{1AC229C7-A0A6-4FCE-9589-3CF12B2AC43D}" type="sibTrans" cxnId="{187421C3-C966-40C6-9D59-D137A801EF03}">
      <dgm:prSet/>
      <dgm:spPr/>
      <dgm:t>
        <a:bodyPr/>
        <a:lstStyle/>
        <a:p>
          <a:endParaRPr lang="en-US"/>
        </a:p>
      </dgm:t>
    </dgm:pt>
    <dgm:pt modelId="{729DD638-15C0-4DD0-997B-2317687AFD23}">
      <dgm:prSet phldrT="[Text]" custT="1"/>
      <dgm:spPr>
        <a:solidFill>
          <a:schemeClr val="accent6">
            <a:lumMod val="10000"/>
          </a:schemeClr>
        </a:solidFill>
      </dgm:spPr>
      <dgm:t>
        <a:bodyPr/>
        <a:lstStyle/>
        <a:p>
          <a:r>
            <a:rPr lang="en-US" sz="2400" dirty="0" smtClean="0"/>
            <a:t>Operational; </a:t>
          </a:r>
          <a:r>
            <a:rPr lang="en-US" sz="2400" dirty="0" smtClean="0"/>
            <a:t>Commute (day); Commute (term); Procurement; Investment</a:t>
          </a:r>
          <a:endParaRPr lang="en-US" sz="2400" dirty="0"/>
        </a:p>
      </dgm:t>
    </dgm:pt>
    <dgm:pt modelId="{2CAA1327-D6E4-4AC3-A1EE-8C3DAC270AE2}" type="parTrans" cxnId="{F2E488A0-5A67-4A3F-B0BC-843E7861F9DE}">
      <dgm:prSet/>
      <dgm:spPr/>
      <dgm:t>
        <a:bodyPr/>
        <a:lstStyle/>
        <a:p>
          <a:endParaRPr lang="en-US"/>
        </a:p>
      </dgm:t>
    </dgm:pt>
    <dgm:pt modelId="{B4AD7F96-1A2F-4DD3-8BD5-D2BA55465F92}" type="sibTrans" cxnId="{F2E488A0-5A67-4A3F-B0BC-843E7861F9DE}">
      <dgm:prSet/>
      <dgm:spPr/>
      <dgm:t>
        <a:bodyPr/>
        <a:lstStyle/>
        <a:p>
          <a:endParaRPr lang="en-US"/>
        </a:p>
      </dgm:t>
    </dgm:pt>
    <dgm:pt modelId="{024E0126-0B8C-439A-A0A7-0C568F361711}">
      <dgm:prSet phldrT="[Text]" custT="1"/>
      <dgm:spPr/>
      <dgm:t>
        <a:bodyPr/>
        <a:lstStyle/>
        <a:p>
          <a:pPr algn="l"/>
          <a:r>
            <a:rPr lang="en-US" sz="2000" dirty="0" smtClean="0"/>
            <a:t>6,422.6 + 7,013.0  + 7,000.0(e) + 12,000.0 = 32,435.6 tCO2e</a:t>
          </a:r>
          <a:endParaRPr lang="en-US" sz="2000" dirty="0"/>
        </a:p>
      </dgm:t>
    </dgm:pt>
    <dgm:pt modelId="{1D0B3B55-4A06-4C7C-AAEA-05EC7E3F8343}" type="parTrans" cxnId="{4400A1BF-2EA1-4536-A883-9CD0B6728AB9}">
      <dgm:prSet/>
      <dgm:spPr/>
      <dgm:t>
        <a:bodyPr/>
        <a:lstStyle/>
        <a:p>
          <a:endParaRPr lang="en-US"/>
        </a:p>
      </dgm:t>
    </dgm:pt>
    <dgm:pt modelId="{41AC8FB9-0838-4457-BE92-EC12B0CC757F}" type="sibTrans" cxnId="{4400A1BF-2EA1-4536-A883-9CD0B6728AB9}">
      <dgm:prSet/>
      <dgm:spPr/>
      <dgm:t>
        <a:bodyPr/>
        <a:lstStyle/>
        <a:p>
          <a:endParaRPr lang="en-US"/>
        </a:p>
      </dgm:t>
    </dgm:pt>
    <dgm:pt modelId="{FB9B4AEC-77E2-4F53-9E84-CDEFF85F2B17}">
      <dgm:prSet phldrT="[Text]" custT="1"/>
      <dgm:spPr/>
      <dgm:t>
        <a:bodyPr/>
        <a:lstStyle/>
        <a:p>
          <a:r>
            <a:rPr lang="en-US" sz="2000" dirty="0" smtClean="0"/>
            <a:t>6,422.6 + 7,013.0 + 7,000.0(e) + 12,000.0 + 1,000.0(e) = 33,435.6 tCO2e</a:t>
          </a:r>
          <a:endParaRPr lang="en-US" sz="2000" dirty="0"/>
        </a:p>
      </dgm:t>
    </dgm:pt>
    <dgm:pt modelId="{CDA5C983-82F8-432D-B601-04960551EF05}" type="parTrans" cxnId="{EA727FE2-4D96-43AC-9797-848661377405}">
      <dgm:prSet/>
      <dgm:spPr/>
      <dgm:t>
        <a:bodyPr/>
        <a:lstStyle/>
        <a:p>
          <a:endParaRPr lang="en-US"/>
        </a:p>
      </dgm:t>
    </dgm:pt>
    <dgm:pt modelId="{B4016186-D76F-41B1-91A5-C1389EDFD7D0}" type="sibTrans" cxnId="{EA727FE2-4D96-43AC-9797-848661377405}">
      <dgm:prSet/>
      <dgm:spPr/>
      <dgm:t>
        <a:bodyPr/>
        <a:lstStyle/>
        <a:p>
          <a:endParaRPr lang="en-US"/>
        </a:p>
      </dgm:t>
    </dgm:pt>
    <dgm:pt modelId="{DED69F8A-C8B4-4680-BAB2-4ECE7F4CB428}" type="pres">
      <dgm:prSet presAssocID="{00E1E5FF-1FFD-4225-87FB-8F34AA581C5B}" presName="linear" presStyleCnt="0">
        <dgm:presLayoutVars>
          <dgm:dir/>
          <dgm:animLvl val="lvl"/>
          <dgm:resizeHandles val="exact"/>
        </dgm:presLayoutVars>
      </dgm:prSet>
      <dgm:spPr/>
      <dgm:t>
        <a:bodyPr/>
        <a:lstStyle/>
        <a:p>
          <a:endParaRPr lang="en-US"/>
        </a:p>
      </dgm:t>
    </dgm:pt>
    <dgm:pt modelId="{AFC5F8C8-C7BE-4E84-8D94-DA219BE713AB}" type="pres">
      <dgm:prSet presAssocID="{698B84FE-A167-4C08-B020-CC722A8A9087}" presName="parentLin" presStyleCnt="0"/>
      <dgm:spPr/>
    </dgm:pt>
    <dgm:pt modelId="{44A0938B-DACD-46D4-996B-1CAC3FCF64F9}" type="pres">
      <dgm:prSet presAssocID="{698B84FE-A167-4C08-B020-CC722A8A9087}" presName="parentLeftMargin" presStyleLbl="node1" presStyleIdx="0" presStyleCnt="5"/>
      <dgm:spPr/>
      <dgm:t>
        <a:bodyPr/>
        <a:lstStyle/>
        <a:p>
          <a:endParaRPr lang="en-US"/>
        </a:p>
      </dgm:t>
    </dgm:pt>
    <dgm:pt modelId="{4FED7AC8-7B96-4D77-84BF-FF391E92FF2D}" type="pres">
      <dgm:prSet presAssocID="{698B84FE-A167-4C08-B020-CC722A8A9087}" presName="parentText" presStyleLbl="node1" presStyleIdx="0" presStyleCnt="5" custScaleX="47768">
        <dgm:presLayoutVars>
          <dgm:chMax val="0"/>
          <dgm:bulletEnabled val="1"/>
        </dgm:presLayoutVars>
      </dgm:prSet>
      <dgm:spPr/>
      <dgm:t>
        <a:bodyPr/>
        <a:lstStyle/>
        <a:p>
          <a:endParaRPr lang="en-US"/>
        </a:p>
      </dgm:t>
    </dgm:pt>
    <dgm:pt modelId="{9ED0F4FD-71EE-4785-A5A6-E6628DF5D873}" type="pres">
      <dgm:prSet presAssocID="{698B84FE-A167-4C08-B020-CC722A8A9087}" presName="negativeSpace" presStyleCnt="0"/>
      <dgm:spPr/>
    </dgm:pt>
    <dgm:pt modelId="{118070EB-340D-4462-B6F1-59988FE318B9}" type="pres">
      <dgm:prSet presAssocID="{698B84FE-A167-4C08-B020-CC722A8A9087}" presName="childText" presStyleLbl="conFgAcc1" presStyleIdx="0" presStyleCnt="5">
        <dgm:presLayoutVars>
          <dgm:bulletEnabled val="1"/>
        </dgm:presLayoutVars>
      </dgm:prSet>
      <dgm:spPr/>
      <dgm:t>
        <a:bodyPr/>
        <a:lstStyle/>
        <a:p>
          <a:endParaRPr lang="en-US"/>
        </a:p>
      </dgm:t>
    </dgm:pt>
    <dgm:pt modelId="{E16F014B-F878-485A-8585-79781C3F5611}" type="pres">
      <dgm:prSet presAssocID="{C01E7E1A-BFA6-4CD0-881E-052686892A45}" presName="spaceBetweenRectangles" presStyleCnt="0"/>
      <dgm:spPr/>
    </dgm:pt>
    <dgm:pt modelId="{9B2B8E57-7C0B-4A7B-AC0B-1AC193ACA0FC}" type="pres">
      <dgm:prSet presAssocID="{7903D92B-FA2F-471F-B688-6D59BE2A253F}" presName="parentLin" presStyleCnt="0"/>
      <dgm:spPr/>
    </dgm:pt>
    <dgm:pt modelId="{1CC2490F-B49D-4049-BE80-15B58EB6EE2F}" type="pres">
      <dgm:prSet presAssocID="{7903D92B-FA2F-471F-B688-6D59BE2A253F}" presName="parentLeftMargin" presStyleLbl="node1" presStyleIdx="0" presStyleCnt="5"/>
      <dgm:spPr/>
      <dgm:t>
        <a:bodyPr/>
        <a:lstStyle/>
        <a:p>
          <a:endParaRPr lang="en-US"/>
        </a:p>
      </dgm:t>
    </dgm:pt>
    <dgm:pt modelId="{9CA5C344-D0BF-435C-9B9A-AC3757423EAB}" type="pres">
      <dgm:prSet presAssocID="{7903D92B-FA2F-471F-B688-6D59BE2A253F}" presName="parentText" presStyleLbl="node1" presStyleIdx="1" presStyleCnt="5" custScaleX="73348">
        <dgm:presLayoutVars>
          <dgm:chMax val="0"/>
          <dgm:bulletEnabled val="1"/>
        </dgm:presLayoutVars>
      </dgm:prSet>
      <dgm:spPr/>
      <dgm:t>
        <a:bodyPr/>
        <a:lstStyle/>
        <a:p>
          <a:endParaRPr lang="en-US"/>
        </a:p>
      </dgm:t>
    </dgm:pt>
    <dgm:pt modelId="{2E95C6B4-6A14-41C0-8F7A-4F10917068D1}" type="pres">
      <dgm:prSet presAssocID="{7903D92B-FA2F-471F-B688-6D59BE2A253F}" presName="negativeSpace" presStyleCnt="0"/>
      <dgm:spPr/>
    </dgm:pt>
    <dgm:pt modelId="{92011B17-C602-48B9-9F63-BC093FACE101}" type="pres">
      <dgm:prSet presAssocID="{7903D92B-FA2F-471F-B688-6D59BE2A253F}" presName="childText" presStyleLbl="conFgAcc1" presStyleIdx="1" presStyleCnt="5">
        <dgm:presLayoutVars>
          <dgm:bulletEnabled val="1"/>
        </dgm:presLayoutVars>
      </dgm:prSet>
      <dgm:spPr/>
      <dgm:t>
        <a:bodyPr/>
        <a:lstStyle/>
        <a:p>
          <a:endParaRPr lang="en-US"/>
        </a:p>
      </dgm:t>
    </dgm:pt>
    <dgm:pt modelId="{DB206C74-7260-4DCA-9D3E-DEA31607FDBA}" type="pres">
      <dgm:prSet presAssocID="{067088D7-D1F5-47AB-A289-E5A9FE087D78}" presName="spaceBetweenRectangles" presStyleCnt="0"/>
      <dgm:spPr/>
    </dgm:pt>
    <dgm:pt modelId="{C1CFD9C7-B6F0-4EF8-8AB9-8E416EEF38DF}" type="pres">
      <dgm:prSet presAssocID="{616270CD-12CE-490B-9DB5-A2018BE149A9}" presName="parentLin" presStyleCnt="0"/>
      <dgm:spPr/>
    </dgm:pt>
    <dgm:pt modelId="{EEBCA7D3-0645-4C17-B075-23C63CB18F35}" type="pres">
      <dgm:prSet presAssocID="{616270CD-12CE-490B-9DB5-A2018BE149A9}" presName="parentLeftMargin" presStyleLbl="node1" presStyleIdx="1" presStyleCnt="5"/>
      <dgm:spPr/>
      <dgm:t>
        <a:bodyPr/>
        <a:lstStyle/>
        <a:p>
          <a:endParaRPr lang="en-US"/>
        </a:p>
      </dgm:t>
    </dgm:pt>
    <dgm:pt modelId="{ECBCB428-7107-4C7D-A158-73EA83E1BDE3}" type="pres">
      <dgm:prSet presAssocID="{616270CD-12CE-490B-9DB5-A2018BE149A9}" presName="parentText" presStyleLbl="node1" presStyleIdx="2" presStyleCnt="5" custScaleX="111518">
        <dgm:presLayoutVars>
          <dgm:chMax val="0"/>
          <dgm:bulletEnabled val="1"/>
        </dgm:presLayoutVars>
      </dgm:prSet>
      <dgm:spPr/>
      <dgm:t>
        <a:bodyPr/>
        <a:lstStyle/>
        <a:p>
          <a:endParaRPr lang="en-US"/>
        </a:p>
      </dgm:t>
    </dgm:pt>
    <dgm:pt modelId="{D4513731-9AFF-4796-B594-1831D342239A}" type="pres">
      <dgm:prSet presAssocID="{616270CD-12CE-490B-9DB5-A2018BE149A9}" presName="negativeSpace" presStyleCnt="0"/>
      <dgm:spPr/>
    </dgm:pt>
    <dgm:pt modelId="{A37009D1-6D18-4845-B482-0B2B2131D65D}" type="pres">
      <dgm:prSet presAssocID="{616270CD-12CE-490B-9DB5-A2018BE149A9}" presName="childText" presStyleLbl="conFgAcc1" presStyleIdx="2" presStyleCnt="5">
        <dgm:presLayoutVars>
          <dgm:bulletEnabled val="1"/>
        </dgm:presLayoutVars>
      </dgm:prSet>
      <dgm:spPr/>
      <dgm:t>
        <a:bodyPr/>
        <a:lstStyle/>
        <a:p>
          <a:endParaRPr lang="en-US"/>
        </a:p>
      </dgm:t>
    </dgm:pt>
    <dgm:pt modelId="{33FE6198-E8BA-4643-8634-5F2D109E51E4}" type="pres">
      <dgm:prSet presAssocID="{5A6EB48F-3D70-4A7A-A6A9-B812BC2A0783}" presName="spaceBetweenRectangles" presStyleCnt="0"/>
      <dgm:spPr/>
    </dgm:pt>
    <dgm:pt modelId="{90471F45-0295-49DE-8F22-4B32B1EE4B11}" type="pres">
      <dgm:prSet presAssocID="{6F4F199F-9924-42EF-982A-B9E1B9602F1B}" presName="parentLin" presStyleCnt="0"/>
      <dgm:spPr/>
    </dgm:pt>
    <dgm:pt modelId="{19BBDE14-6065-4F90-99B7-D6AB3A68F9C0}" type="pres">
      <dgm:prSet presAssocID="{6F4F199F-9924-42EF-982A-B9E1B9602F1B}" presName="parentLeftMargin" presStyleLbl="node1" presStyleIdx="2" presStyleCnt="5"/>
      <dgm:spPr/>
      <dgm:t>
        <a:bodyPr/>
        <a:lstStyle/>
        <a:p>
          <a:endParaRPr lang="en-US"/>
        </a:p>
      </dgm:t>
    </dgm:pt>
    <dgm:pt modelId="{42AB0768-E578-4343-9ED0-8533FAD311A2}" type="pres">
      <dgm:prSet presAssocID="{6F4F199F-9924-42EF-982A-B9E1B9602F1B}" presName="parentText" presStyleLbl="node1" presStyleIdx="3" presStyleCnt="5" custScaleX="120176">
        <dgm:presLayoutVars>
          <dgm:chMax val="0"/>
          <dgm:bulletEnabled val="1"/>
        </dgm:presLayoutVars>
      </dgm:prSet>
      <dgm:spPr/>
      <dgm:t>
        <a:bodyPr/>
        <a:lstStyle/>
        <a:p>
          <a:endParaRPr lang="en-US"/>
        </a:p>
      </dgm:t>
    </dgm:pt>
    <dgm:pt modelId="{3D7D5A01-A592-40E3-941D-DC4FC53B612E}" type="pres">
      <dgm:prSet presAssocID="{6F4F199F-9924-42EF-982A-B9E1B9602F1B}" presName="negativeSpace" presStyleCnt="0"/>
      <dgm:spPr/>
    </dgm:pt>
    <dgm:pt modelId="{36703353-377D-42BA-BA48-3B91E6F38381}" type="pres">
      <dgm:prSet presAssocID="{6F4F199F-9924-42EF-982A-B9E1B9602F1B}" presName="childText" presStyleLbl="conFgAcc1" presStyleIdx="3" presStyleCnt="5">
        <dgm:presLayoutVars>
          <dgm:bulletEnabled val="1"/>
        </dgm:presLayoutVars>
      </dgm:prSet>
      <dgm:spPr/>
      <dgm:t>
        <a:bodyPr/>
        <a:lstStyle/>
        <a:p>
          <a:endParaRPr lang="en-US"/>
        </a:p>
      </dgm:t>
    </dgm:pt>
    <dgm:pt modelId="{37437B6A-1342-49A3-AF36-A4FAA72DAC46}" type="pres">
      <dgm:prSet presAssocID="{1AC229C7-A0A6-4FCE-9589-3CF12B2AC43D}" presName="spaceBetweenRectangles" presStyleCnt="0"/>
      <dgm:spPr/>
    </dgm:pt>
    <dgm:pt modelId="{38E64F2C-D052-46F7-A320-A7BF6F8FC7BD}" type="pres">
      <dgm:prSet presAssocID="{729DD638-15C0-4DD0-997B-2317687AFD23}" presName="parentLin" presStyleCnt="0"/>
      <dgm:spPr/>
    </dgm:pt>
    <dgm:pt modelId="{3D798B76-87D6-4750-B5BB-09E65E6365DA}" type="pres">
      <dgm:prSet presAssocID="{729DD638-15C0-4DD0-997B-2317687AFD23}" presName="parentLeftMargin" presStyleLbl="node1" presStyleIdx="3" presStyleCnt="5"/>
      <dgm:spPr/>
      <dgm:t>
        <a:bodyPr/>
        <a:lstStyle/>
        <a:p>
          <a:endParaRPr lang="en-US"/>
        </a:p>
      </dgm:t>
    </dgm:pt>
    <dgm:pt modelId="{C7BC1CAA-6A3F-4791-93E4-5FB4D3A3BE48}" type="pres">
      <dgm:prSet presAssocID="{729DD638-15C0-4DD0-997B-2317687AFD23}" presName="parentText" presStyleLbl="node1" presStyleIdx="4" presStyleCnt="5" custScaleX="142857">
        <dgm:presLayoutVars>
          <dgm:chMax val="0"/>
          <dgm:bulletEnabled val="1"/>
        </dgm:presLayoutVars>
      </dgm:prSet>
      <dgm:spPr/>
      <dgm:t>
        <a:bodyPr/>
        <a:lstStyle/>
        <a:p>
          <a:endParaRPr lang="en-US"/>
        </a:p>
      </dgm:t>
    </dgm:pt>
    <dgm:pt modelId="{49F3CC25-C1A4-43A5-906E-C74B8EDABBC0}" type="pres">
      <dgm:prSet presAssocID="{729DD638-15C0-4DD0-997B-2317687AFD23}" presName="negativeSpace" presStyleCnt="0"/>
      <dgm:spPr/>
    </dgm:pt>
    <dgm:pt modelId="{5291AB4C-218F-440F-8921-9ED8FB264CE9}" type="pres">
      <dgm:prSet presAssocID="{729DD638-15C0-4DD0-997B-2317687AFD23}" presName="childText" presStyleLbl="conFgAcc1" presStyleIdx="4" presStyleCnt="5">
        <dgm:presLayoutVars>
          <dgm:bulletEnabled val="1"/>
        </dgm:presLayoutVars>
      </dgm:prSet>
      <dgm:spPr/>
      <dgm:t>
        <a:bodyPr/>
        <a:lstStyle/>
        <a:p>
          <a:endParaRPr lang="en-US"/>
        </a:p>
      </dgm:t>
    </dgm:pt>
  </dgm:ptLst>
  <dgm:cxnLst>
    <dgm:cxn modelId="{E7EAB9A9-EC7C-4B7A-8ABE-4F1BCF2457AA}" type="presOf" srcId="{729DD638-15C0-4DD0-997B-2317687AFD23}" destId="{3D798B76-87D6-4750-B5BB-09E65E6365DA}" srcOrd="0" destOrd="0" presId="urn:microsoft.com/office/officeart/2005/8/layout/list1"/>
    <dgm:cxn modelId="{53C1F150-A05B-4A27-9D8B-1B68BE6F948D}" srcId="{616270CD-12CE-490B-9DB5-A2018BE149A9}" destId="{F79F0B00-3881-4FEE-9868-74F461881916}" srcOrd="0" destOrd="0" parTransId="{690290CA-9848-4C77-9794-18745B8096FE}" sibTransId="{5EA56B88-1B3B-42C8-8405-53DF546ACAAF}"/>
    <dgm:cxn modelId="{EA727FE2-4D96-43AC-9797-848661377405}" srcId="{729DD638-15C0-4DD0-997B-2317687AFD23}" destId="{FB9B4AEC-77E2-4F53-9E84-CDEFF85F2B17}" srcOrd="0" destOrd="0" parTransId="{CDA5C983-82F8-432D-B601-04960551EF05}" sibTransId="{B4016186-D76F-41B1-91A5-C1389EDFD7D0}"/>
    <dgm:cxn modelId="{0CAB4637-08BA-48F0-966F-1065C3935A94}" type="presOf" srcId="{FB9B4AEC-77E2-4F53-9E84-CDEFF85F2B17}" destId="{5291AB4C-218F-440F-8921-9ED8FB264CE9}" srcOrd="0" destOrd="0" presId="urn:microsoft.com/office/officeart/2005/8/layout/list1"/>
    <dgm:cxn modelId="{AF334CDA-41BF-4DF2-9911-0DEA7DA49455}" srcId="{00E1E5FF-1FFD-4225-87FB-8F34AA581C5B}" destId="{698B84FE-A167-4C08-B020-CC722A8A9087}" srcOrd="0" destOrd="0" parTransId="{8C4FD3D3-E0A7-43CC-BECF-7959DF2C8249}" sibTransId="{C01E7E1A-BFA6-4CD0-881E-052686892A45}"/>
    <dgm:cxn modelId="{1B592355-B2A3-4635-B2E9-DAFFAC1513BA}" srcId="{7903D92B-FA2F-471F-B688-6D59BE2A253F}" destId="{0CAE0888-3D2B-43DE-86D8-68FD198CEFF8}" srcOrd="0" destOrd="0" parTransId="{F4F62CC9-114B-4D00-92C0-F04E35874974}" sibTransId="{1035EE09-B250-4898-81AB-0B8FE9DEEC14}"/>
    <dgm:cxn modelId="{187421C3-C966-40C6-9D59-D137A801EF03}" srcId="{00E1E5FF-1FFD-4225-87FB-8F34AA581C5B}" destId="{6F4F199F-9924-42EF-982A-B9E1B9602F1B}" srcOrd="3" destOrd="0" parTransId="{C1B99FAB-D7C2-42D4-804E-1A7DB56A16A3}" sibTransId="{1AC229C7-A0A6-4FCE-9589-3CF12B2AC43D}"/>
    <dgm:cxn modelId="{93DC5710-7786-4FB0-9544-9AE95543DA68}" type="presOf" srcId="{CD2CDCF9-D92F-4626-896E-6B7C56DF8480}" destId="{118070EB-340D-4462-B6F1-59988FE318B9}" srcOrd="0" destOrd="0" presId="urn:microsoft.com/office/officeart/2005/8/layout/list1"/>
    <dgm:cxn modelId="{3B6D32A1-C7BA-4035-BB76-A92B1FC6F7F9}" type="presOf" srcId="{6F4F199F-9924-42EF-982A-B9E1B9602F1B}" destId="{19BBDE14-6065-4F90-99B7-D6AB3A68F9C0}" srcOrd="0" destOrd="0" presId="urn:microsoft.com/office/officeart/2005/8/layout/list1"/>
    <dgm:cxn modelId="{B5365CB3-7BFF-420B-B5CA-1EA8E3962ADF}" type="presOf" srcId="{7903D92B-FA2F-471F-B688-6D59BE2A253F}" destId="{9CA5C344-D0BF-435C-9B9A-AC3757423EAB}" srcOrd="1" destOrd="0" presId="urn:microsoft.com/office/officeart/2005/8/layout/list1"/>
    <dgm:cxn modelId="{9217A7D6-6B4F-4DFA-BDFB-3CA67201FBC6}" srcId="{00E1E5FF-1FFD-4225-87FB-8F34AA581C5B}" destId="{616270CD-12CE-490B-9DB5-A2018BE149A9}" srcOrd="2" destOrd="0" parTransId="{311EB606-F545-4F84-B1EA-3AFF6160B1AF}" sibTransId="{5A6EB48F-3D70-4A7A-A6A9-B812BC2A0783}"/>
    <dgm:cxn modelId="{F0B53265-FBF3-4A9F-98B1-ACAF0AAFFFBD}" type="presOf" srcId="{7903D92B-FA2F-471F-B688-6D59BE2A253F}" destId="{1CC2490F-B49D-4049-BE80-15B58EB6EE2F}" srcOrd="0" destOrd="0" presId="urn:microsoft.com/office/officeart/2005/8/layout/list1"/>
    <dgm:cxn modelId="{8E824742-D068-4D14-8111-E05AC8A7A04F}" srcId="{698B84FE-A167-4C08-B020-CC722A8A9087}" destId="{CD2CDCF9-D92F-4626-896E-6B7C56DF8480}" srcOrd="0" destOrd="0" parTransId="{3AF85212-8BD3-491A-B59E-DB9A2455485A}" sibTransId="{6F884891-4D34-40EF-8ED0-44A271B21DD8}"/>
    <dgm:cxn modelId="{7281910C-AA6D-430A-AA32-1C41A2CDE7FD}" type="presOf" srcId="{0CAE0888-3D2B-43DE-86D8-68FD198CEFF8}" destId="{92011B17-C602-48B9-9F63-BC093FACE101}" srcOrd="0" destOrd="0" presId="urn:microsoft.com/office/officeart/2005/8/layout/list1"/>
    <dgm:cxn modelId="{9372979D-70DC-420B-BEC4-7D6A779B4E47}" type="presOf" srcId="{024E0126-0B8C-439A-A0A7-0C568F361711}" destId="{36703353-377D-42BA-BA48-3B91E6F38381}" srcOrd="0" destOrd="0" presId="urn:microsoft.com/office/officeart/2005/8/layout/list1"/>
    <dgm:cxn modelId="{EDFEF612-3CB4-411A-90A2-11CF0DF5EACF}" type="presOf" srcId="{698B84FE-A167-4C08-B020-CC722A8A9087}" destId="{4FED7AC8-7B96-4D77-84BF-FF391E92FF2D}" srcOrd="1" destOrd="0" presId="urn:microsoft.com/office/officeart/2005/8/layout/list1"/>
    <dgm:cxn modelId="{55775A2C-4D4C-4F9F-B17D-2CEDF50A2ED8}" type="presOf" srcId="{616270CD-12CE-490B-9DB5-A2018BE149A9}" destId="{EEBCA7D3-0645-4C17-B075-23C63CB18F35}" srcOrd="0" destOrd="0" presId="urn:microsoft.com/office/officeart/2005/8/layout/list1"/>
    <dgm:cxn modelId="{BCCB8E66-5846-45CB-966B-F4B1733D1BB6}" type="presOf" srcId="{00E1E5FF-1FFD-4225-87FB-8F34AA581C5B}" destId="{DED69F8A-C8B4-4680-BAB2-4ECE7F4CB428}" srcOrd="0" destOrd="0" presId="urn:microsoft.com/office/officeart/2005/8/layout/list1"/>
    <dgm:cxn modelId="{140E446A-8BD9-4B6E-9D5F-9D4F3F6A3DE4}" type="presOf" srcId="{616270CD-12CE-490B-9DB5-A2018BE149A9}" destId="{ECBCB428-7107-4C7D-A158-73EA83E1BDE3}" srcOrd="1" destOrd="0" presId="urn:microsoft.com/office/officeart/2005/8/layout/list1"/>
    <dgm:cxn modelId="{9DFF3B88-A36D-4693-B1BB-D21C9F603B98}" type="presOf" srcId="{729DD638-15C0-4DD0-997B-2317687AFD23}" destId="{C7BC1CAA-6A3F-4791-93E4-5FB4D3A3BE48}" srcOrd="1" destOrd="0" presId="urn:microsoft.com/office/officeart/2005/8/layout/list1"/>
    <dgm:cxn modelId="{F95A2815-FCF6-4E27-8196-0385228F1F72}" type="presOf" srcId="{698B84FE-A167-4C08-B020-CC722A8A9087}" destId="{44A0938B-DACD-46D4-996B-1CAC3FCF64F9}" srcOrd="0" destOrd="0" presId="urn:microsoft.com/office/officeart/2005/8/layout/list1"/>
    <dgm:cxn modelId="{4400A1BF-2EA1-4536-A883-9CD0B6728AB9}" srcId="{6F4F199F-9924-42EF-982A-B9E1B9602F1B}" destId="{024E0126-0B8C-439A-A0A7-0C568F361711}" srcOrd="0" destOrd="0" parTransId="{1D0B3B55-4A06-4C7C-AAEA-05EC7E3F8343}" sibTransId="{41AC8FB9-0838-4457-BE92-EC12B0CC757F}"/>
    <dgm:cxn modelId="{D41F4DC2-58E4-4FE4-A216-8B07B0807E30}" srcId="{00E1E5FF-1FFD-4225-87FB-8F34AA581C5B}" destId="{7903D92B-FA2F-471F-B688-6D59BE2A253F}" srcOrd="1" destOrd="0" parTransId="{286BE4C3-471B-4A25-98F8-BBBEC80C229D}" sibTransId="{067088D7-D1F5-47AB-A289-E5A9FE087D78}"/>
    <dgm:cxn modelId="{5F3C9B84-9FD7-4705-AFBC-89A75CA8B54F}" type="presOf" srcId="{F79F0B00-3881-4FEE-9868-74F461881916}" destId="{A37009D1-6D18-4845-B482-0B2B2131D65D}" srcOrd="0" destOrd="0" presId="urn:microsoft.com/office/officeart/2005/8/layout/list1"/>
    <dgm:cxn modelId="{6DF2DABA-A9F7-477A-B05A-B5022B11C2A9}" type="presOf" srcId="{6F4F199F-9924-42EF-982A-B9E1B9602F1B}" destId="{42AB0768-E578-4343-9ED0-8533FAD311A2}" srcOrd="1" destOrd="0" presId="urn:microsoft.com/office/officeart/2005/8/layout/list1"/>
    <dgm:cxn modelId="{F2E488A0-5A67-4A3F-B0BC-843E7861F9DE}" srcId="{00E1E5FF-1FFD-4225-87FB-8F34AA581C5B}" destId="{729DD638-15C0-4DD0-997B-2317687AFD23}" srcOrd="4" destOrd="0" parTransId="{2CAA1327-D6E4-4AC3-A1EE-8C3DAC270AE2}" sibTransId="{B4AD7F96-1A2F-4DD3-8BD5-D2BA55465F92}"/>
    <dgm:cxn modelId="{EC786B00-A3D0-4857-A857-415B10FAC201}" type="presParOf" srcId="{DED69F8A-C8B4-4680-BAB2-4ECE7F4CB428}" destId="{AFC5F8C8-C7BE-4E84-8D94-DA219BE713AB}" srcOrd="0" destOrd="0" presId="urn:microsoft.com/office/officeart/2005/8/layout/list1"/>
    <dgm:cxn modelId="{1A6B1C9A-3F3F-46B2-B20D-70E07160D3D5}" type="presParOf" srcId="{AFC5F8C8-C7BE-4E84-8D94-DA219BE713AB}" destId="{44A0938B-DACD-46D4-996B-1CAC3FCF64F9}" srcOrd="0" destOrd="0" presId="urn:microsoft.com/office/officeart/2005/8/layout/list1"/>
    <dgm:cxn modelId="{440FFA99-033B-40C8-A2D6-EA7802F5081C}" type="presParOf" srcId="{AFC5F8C8-C7BE-4E84-8D94-DA219BE713AB}" destId="{4FED7AC8-7B96-4D77-84BF-FF391E92FF2D}" srcOrd="1" destOrd="0" presId="urn:microsoft.com/office/officeart/2005/8/layout/list1"/>
    <dgm:cxn modelId="{E93FE21E-E491-430F-A4CE-F56B2D50BEB9}" type="presParOf" srcId="{DED69F8A-C8B4-4680-BAB2-4ECE7F4CB428}" destId="{9ED0F4FD-71EE-4785-A5A6-E6628DF5D873}" srcOrd="1" destOrd="0" presId="urn:microsoft.com/office/officeart/2005/8/layout/list1"/>
    <dgm:cxn modelId="{97C1FEBA-C0DC-41D7-836D-01515D05B830}" type="presParOf" srcId="{DED69F8A-C8B4-4680-BAB2-4ECE7F4CB428}" destId="{118070EB-340D-4462-B6F1-59988FE318B9}" srcOrd="2" destOrd="0" presId="urn:microsoft.com/office/officeart/2005/8/layout/list1"/>
    <dgm:cxn modelId="{8DC19494-B430-47F7-8BAD-C1A2194D4773}" type="presParOf" srcId="{DED69F8A-C8B4-4680-BAB2-4ECE7F4CB428}" destId="{E16F014B-F878-485A-8585-79781C3F5611}" srcOrd="3" destOrd="0" presId="urn:microsoft.com/office/officeart/2005/8/layout/list1"/>
    <dgm:cxn modelId="{A7669401-387B-4149-9C77-4CEC004D5DF1}" type="presParOf" srcId="{DED69F8A-C8B4-4680-BAB2-4ECE7F4CB428}" destId="{9B2B8E57-7C0B-4A7B-AC0B-1AC193ACA0FC}" srcOrd="4" destOrd="0" presId="urn:microsoft.com/office/officeart/2005/8/layout/list1"/>
    <dgm:cxn modelId="{6167A499-9D5B-49E2-B9F0-5A6EED67120D}" type="presParOf" srcId="{9B2B8E57-7C0B-4A7B-AC0B-1AC193ACA0FC}" destId="{1CC2490F-B49D-4049-BE80-15B58EB6EE2F}" srcOrd="0" destOrd="0" presId="urn:microsoft.com/office/officeart/2005/8/layout/list1"/>
    <dgm:cxn modelId="{8027400A-118B-4262-97B9-1A019586DF3E}" type="presParOf" srcId="{9B2B8E57-7C0B-4A7B-AC0B-1AC193ACA0FC}" destId="{9CA5C344-D0BF-435C-9B9A-AC3757423EAB}" srcOrd="1" destOrd="0" presId="urn:microsoft.com/office/officeart/2005/8/layout/list1"/>
    <dgm:cxn modelId="{08034FEC-F7AA-44C1-B61E-50CC7F5BF91C}" type="presParOf" srcId="{DED69F8A-C8B4-4680-BAB2-4ECE7F4CB428}" destId="{2E95C6B4-6A14-41C0-8F7A-4F10917068D1}" srcOrd="5" destOrd="0" presId="urn:microsoft.com/office/officeart/2005/8/layout/list1"/>
    <dgm:cxn modelId="{73B61DAF-4BA0-48E0-8196-1BA4864DC4A4}" type="presParOf" srcId="{DED69F8A-C8B4-4680-BAB2-4ECE7F4CB428}" destId="{92011B17-C602-48B9-9F63-BC093FACE101}" srcOrd="6" destOrd="0" presId="urn:microsoft.com/office/officeart/2005/8/layout/list1"/>
    <dgm:cxn modelId="{08B315A2-5FDA-4DE4-8060-716548CFCEC8}" type="presParOf" srcId="{DED69F8A-C8B4-4680-BAB2-4ECE7F4CB428}" destId="{DB206C74-7260-4DCA-9D3E-DEA31607FDBA}" srcOrd="7" destOrd="0" presId="urn:microsoft.com/office/officeart/2005/8/layout/list1"/>
    <dgm:cxn modelId="{9D560BE6-302D-4451-B85D-4EF2772B6CDA}" type="presParOf" srcId="{DED69F8A-C8B4-4680-BAB2-4ECE7F4CB428}" destId="{C1CFD9C7-B6F0-4EF8-8AB9-8E416EEF38DF}" srcOrd="8" destOrd="0" presId="urn:microsoft.com/office/officeart/2005/8/layout/list1"/>
    <dgm:cxn modelId="{C0C858FD-ED19-4847-9DCA-07DE9B63B783}" type="presParOf" srcId="{C1CFD9C7-B6F0-4EF8-8AB9-8E416EEF38DF}" destId="{EEBCA7D3-0645-4C17-B075-23C63CB18F35}" srcOrd="0" destOrd="0" presId="urn:microsoft.com/office/officeart/2005/8/layout/list1"/>
    <dgm:cxn modelId="{41721D5F-687D-4D50-9E21-D4E7ADAB31AD}" type="presParOf" srcId="{C1CFD9C7-B6F0-4EF8-8AB9-8E416EEF38DF}" destId="{ECBCB428-7107-4C7D-A158-73EA83E1BDE3}" srcOrd="1" destOrd="0" presId="urn:microsoft.com/office/officeart/2005/8/layout/list1"/>
    <dgm:cxn modelId="{09AB6DC7-527E-4C98-972E-9FD9ECE66D70}" type="presParOf" srcId="{DED69F8A-C8B4-4680-BAB2-4ECE7F4CB428}" destId="{D4513731-9AFF-4796-B594-1831D342239A}" srcOrd="9" destOrd="0" presId="urn:microsoft.com/office/officeart/2005/8/layout/list1"/>
    <dgm:cxn modelId="{CC68ED88-7B11-4355-BE73-2610BA647AA3}" type="presParOf" srcId="{DED69F8A-C8B4-4680-BAB2-4ECE7F4CB428}" destId="{A37009D1-6D18-4845-B482-0B2B2131D65D}" srcOrd="10" destOrd="0" presId="urn:microsoft.com/office/officeart/2005/8/layout/list1"/>
    <dgm:cxn modelId="{AB9EEF95-CFA1-49CA-8585-E3956E8B5087}" type="presParOf" srcId="{DED69F8A-C8B4-4680-BAB2-4ECE7F4CB428}" destId="{33FE6198-E8BA-4643-8634-5F2D109E51E4}" srcOrd="11" destOrd="0" presId="urn:microsoft.com/office/officeart/2005/8/layout/list1"/>
    <dgm:cxn modelId="{0ED2FAA0-7081-4C55-B11E-F618557489A2}" type="presParOf" srcId="{DED69F8A-C8B4-4680-BAB2-4ECE7F4CB428}" destId="{90471F45-0295-49DE-8F22-4B32B1EE4B11}" srcOrd="12" destOrd="0" presId="urn:microsoft.com/office/officeart/2005/8/layout/list1"/>
    <dgm:cxn modelId="{F373F35F-7BCF-4488-A4EF-CD82AA652893}" type="presParOf" srcId="{90471F45-0295-49DE-8F22-4B32B1EE4B11}" destId="{19BBDE14-6065-4F90-99B7-D6AB3A68F9C0}" srcOrd="0" destOrd="0" presId="urn:microsoft.com/office/officeart/2005/8/layout/list1"/>
    <dgm:cxn modelId="{4F856149-06E5-463E-A05B-F6E8D80D3D14}" type="presParOf" srcId="{90471F45-0295-49DE-8F22-4B32B1EE4B11}" destId="{42AB0768-E578-4343-9ED0-8533FAD311A2}" srcOrd="1" destOrd="0" presId="urn:microsoft.com/office/officeart/2005/8/layout/list1"/>
    <dgm:cxn modelId="{50DB04BB-8A4D-4FE2-9098-669F86C4C5EF}" type="presParOf" srcId="{DED69F8A-C8B4-4680-BAB2-4ECE7F4CB428}" destId="{3D7D5A01-A592-40E3-941D-DC4FC53B612E}" srcOrd="13" destOrd="0" presId="urn:microsoft.com/office/officeart/2005/8/layout/list1"/>
    <dgm:cxn modelId="{A22E7D44-1FCA-4554-8D22-69F608E81560}" type="presParOf" srcId="{DED69F8A-C8B4-4680-BAB2-4ECE7F4CB428}" destId="{36703353-377D-42BA-BA48-3B91E6F38381}" srcOrd="14" destOrd="0" presId="urn:microsoft.com/office/officeart/2005/8/layout/list1"/>
    <dgm:cxn modelId="{54495111-CFF7-4730-9D23-22AE01A100C7}" type="presParOf" srcId="{DED69F8A-C8B4-4680-BAB2-4ECE7F4CB428}" destId="{37437B6A-1342-49A3-AF36-A4FAA72DAC46}" srcOrd="15" destOrd="0" presId="urn:microsoft.com/office/officeart/2005/8/layout/list1"/>
    <dgm:cxn modelId="{C0935EE8-A5A0-4FC6-8791-8335FA3FA11A}" type="presParOf" srcId="{DED69F8A-C8B4-4680-BAB2-4ECE7F4CB428}" destId="{38E64F2C-D052-46F7-A320-A7BF6F8FC7BD}" srcOrd="16" destOrd="0" presId="urn:microsoft.com/office/officeart/2005/8/layout/list1"/>
    <dgm:cxn modelId="{BD6FAD1E-2AB0-43FB-90CF-46E5686511F2}" type="presParOf" srcId="{38E64F2C-D052-46F7-A320-A7BF6F8FC7BD}" destId="{3D798B76-87D6-4750-B5BB-09E65E6365DA}" srcOrd="0" destOrd="0" presId="urn:microsoft.com/office/officeart/2005/8/layout/list1"/>
    <dgm:cxn modelId="{E7E6F530-AB15-45B2-93CC-FABC72DD8CB7}" type="presParOf" srcId="{38E64F2C-D052-46F7-A320-A7BF6F8FC7BD}" destId="{C7BC1CAA-6A3F-4791-93E4-5FB4D3A3BE48}" srcOrd="1" destOrd="0" presId="urn:microsoft.com/office/officeart/2005/8/layout/list1"/>
    <dgm:cxn modelId="{A89B0B7D-6B4A-4657-B9C8-8F6E58CD57F6}" type="presParOf" srcId="{DED69F8A-C8B4-4680-BAB2-4ECE7F4CB428}" destId="{49F3CC25-C1A4-43A5-906E-C74B8EDABBC0}" srcOrd="17" destOrd="0" presId="urn:microsoft.com/office/officeart/2005/8/layout/list1"/>
    <dgm:cxn modelId="{D4B5ED23-4A7A-4B6A-A926-40A554CA8E3D}" type="presParOf" srcId="{DED69F8A-C8B4-4680-BAB2-4ECE7F4CB428}" destId="{5291AB4C-218F-440F-8921-9ED8FB264CE9}"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070EB-340D-4462-B6F1-59988FE318B9}">
      <dsp:nvSpPr>
        <dsp:cNvPr id="0" name=""/>
        <dsp:cNvSpPr/>
      </dsp:nvSpPr>
      <dsp:spPr>
        <a:xfrm>
          <a:off x="0" y="273356"/>
          <a:ext cx="11116236" cy="793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62743" tIns="374904" rIns="86274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6,422.6 tCO2e</a:t>
          </a:r>
          <a:endParaRPr lang="en-US" sz="2000" kern="1200" dirty="0"/>
        </a:p>
      </dsp:txBody>
      <dsp:txXfrm>
        <a:off x="0" y="273356"/>
        <a:ext cx="11116236" cy="793800"/>
      </dsp:txXfrm>
    </dsp:sp>
    <dsp:sp modelId="{4FED7AC8-7B96-4D77-84BF-FF391E92FF2D}">
      <dsp:nvSpPr>
        <dsp:cNvPr id="0" name=""/>
        <dsp:cNvSpPr/>
      </dsp:nvSpPr>
      <dsp:spPr>
        <a:xfrm>
          <a:off x="555811" y="7676"/>
          <a:ext cx="3717002" cy="5313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4117" tIns="0" rIns="294117" bIns="0" numCol="1" spcCol="1270" anchor="ctr" anchorCtr="0">
          <a:noAutofit/>
        </a:bodyPr>
        <a:lstStyle/>
        <a:p>
          <a:pPr lvl="0" algn="l" defTabSz="1244600">
            <a:lnSpc>
              <a:spcPct val="90000"/>
            </a:lnSpc>
            <a:spcBef>
              <a:spcPct val="0"/>
            </a:spcBef>
            <a:spcAft>
              <a:spcPct val="35000"/>
            </a:spcAft>
          </a:pPr>
          <a:r>
            <a:rPr lang="en-US" sz="2800" kern="1200" dirty="0" smtClean="0"/>
            <a:t>Operational</a:t>
          </a:r>
          <a:endParaRPr lang="en-US" sz="2800" kern="1200" dirty="0"/>
        </a:p>
      </dsp:txBody>
      <dsp:txXfrm>
        <a:off x="581750" y="33615"/>
        <a:ext cx="3665124" cy="479482"/>
      </dsp:txXfrm>
    </dsp:sp>
    <dsp:sp modelId="{92011B17-C602-48B9-9F63-BC093FACE101}">
      <dsp:nvSpPr>
        <dsp:cNvPr id="0" name=""/>
        <dsp:cNvSpPr/>
      </dsp:nvSpPr>
      <dsp:spPr>
        <a:xfrm>
          <a:off x="0" y="1430036"/>
          <a:ext cx="11116236" cy="793800"/>
        </a:xfrm>
        <a:prstGeom prst="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62743" tIns="374904" rIns="86274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6,422.6 + 7,013.0 = 13,435.6 tCO2e</a:t>
          </a:r>
          <a:endParaRPr lang="en-US" sz="2000" kern="1200" dirty="0"/>
        </a:p>
      </dsp:txBody>
      <dsp:txXfrm>
        <a:off x="0" y="1430036"/>
        <a:ext cx="11116236" cy="793800"/>
      </dsp:txXfrm>
    </dsp:sp>
    <dsp:sp modelId="{9CA5C344-D0BF-435C-9B9A-AC3757423EAB}">
      <dsp:nvSpPr>
        <dsp:cNvPr id="0" name=""/>
        <dsp:cNvSpPr/>
      </dsp:nvSpPr>
      <dsp:spPr>
        <a:xfrm>
          <a:off x="555811" y="1164356"/>
          <a:ext cx="5707475" cy="53136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4117" tIns="0" rIns="294117" bIns="0" numCol="1" spcCol="1270" anchor="ctr" anchorCtr="0">
          <a:noAutofit/>
        </a:bodyPr>
        <a:lstStyle/>
        <a:p>
          <a:pPr lvl="0" algn="l" defTabSz="1066800">
            <a:lnSpc>
              <a:spcPct val="90000"/>
            </a:lnSpc>
            <a:spcBef>
              <a:spcPct val="0"/>
            </a:spcBef>
            <a:spcAft>
              <a:spcPct val="35000"/>
            </a:spcAft>
          </a:pPr>
          <a:r>
            <a:rPr lang="en-US" sz="2400" kern="1200" dirty="0" smtClean="0"/>
            <a:t>Operational; </a:t>
          </a:r>
          <a:r>
            <a:rPr lang="en-US" sz="2400" kern="1200" dirty="0" smtClean="0"/>
            <a:t>Commute (day)</a:t>
          </a:r>
          <a:endParaRPr lang="en-US" sz="2400" kern="1200" dirty="0"/>
        </a:p>
      </dsp:txBody>
      <dsp:txXfrm>
        <a:off x="581750" y="1190295"/>
        <a:ext cx="5655597" cy="479482"/>
      </dsp:txXfrm>
    </dsp:sp>
    <dsp:sp modelId="{A37009D1-6D18-4845-B482-0B2B2131D65D}">
      <dsp:nvSpPr>
        <dsp:cNvPr id="0" name=""/>
        <dsp:cNvSpPr/>
      </dsp:nvSpPr>
      <dsp:spPr>
        <a:xfrm>
          <a:off x="0" y="2586717"/>
          <a:ext cx="11116236" cy="7938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62743" tIns="374904" rIns="86274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6,422.6 + 7,013.0 + 7,000.0(e) = 20,435.6 tCO2e</a:t>
          </a:r>
          <a:endParaRPr lang="en-US" sz="2000" kern="1200" dirty="0"/>
        </a:p>
      </dsp:txBody>
      <dsp:txXfrm>
        <a:off x="0" y="2586717"/>
        <a:ext cx="11116236" cy="793800"/>
      </dsp:txXfrm>
    </dsp:sp>
    <dsp:sp modelId="{ECBCB428-7107-4C7D-A158-73EA83E1BDE3}">
      <dsp:nvSpPr>
        <dsp:cNvPr id="0" name=""/>
        <dsp:cNvSpPr/>
      </dsp:nvSpPr>
      <dsp:spPr>
        <a:xfrm>
          <a:off x="555811" y="2321036"/>
          <a:ext cx="8677622" cy="53136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4117" tIns="0" rIns="294117" bIns="0" numCol="1" spcCol="1270" anchor="ctr" anchorCtr="0">
          <a:noAutofit/>
        </a:bodyPr>
        <a:lstStyle/>
        <a:p>
          <a:pPr lvl="0" algn="l" defTabSz="1066800">
            <a:lnSpc>
              <a:spcPct val="90000"/>
            </a:lnSpc>
            <a:spcBef>
              <a:spcPct val="0"/>
            </a:spcBef>
            <a:spcAft>
              <a:spcPct val="35000"/>
            </a:spcAft>
          </a:pPr>
          <a:r>
            <a:rPr lang="en-US" sz="2400" kern="1200" dirty="0" smtClean="0"/>
            <a:t>Operational; </a:t>
          </a:r>
          <a:r>
            <a:rPr lang="en-US" sz="2400" kern="1200" dirty="0" smtClean="0"/>
            <a:t>Commute (day); Commute (term)</a:t>
          </a:r>
          <a:endParaRPr lang="en-US" sz="2400" kern="1200" dirty="0"/>
        </a:p>
      </dsp:txBody>
      <dsp:txXfrm>
        <a:off x="581750" y="2346975"/>
        <a:ext cx="8625744" cy="479482"/>
      </dsp:txXfrm>
    </dsp:sp>
    <dsp:sp modelId="{36703353-377D-42BA-BA48-3B91E6F38381}">
      <dsp:nvSpPr>
        <dsp:cNvPr id="0" name=""/>
        <dsp:cNvSpPr/>
      </dsp:nvSpPr>
      <dsp:spPr>
        <a:xfrm>
          <a:off x="0" y="3743397"/>
          <a:ext cx="11116236" cy="7938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62743" tIns="374904" rIns="86274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6,422.6 + 7,013.0  + 7,000.0(e) + 12,000.0 = 32,435.6 tCO2e</a:t>
          </a:r>
          <a:endParaRPr lang="en-US" sz="2000" kern="1200" dirty="0"/>
        </a:p>
      </dsp:txBody>
      <dsp:txXfrm>
        <a:off x="0" y="3743397"/>
        <a:ext cx="11116236" cy="793800"/>
      </dsp:txXfrm>
    </dsp:sp>
    <dsp:sp modelId="{42AB0768-E578-4343-9ED0-8533FAD311A2}">
      <dsp:nvSpPr>
        <dsp:cNvPr id="0" name=""/>
        <dsp:cNvSpPr/>
      </dsp:nvSpPr>
      <dsp:spPr>
        <a:xfrm>
          <a:off x="555811" y="3477717"/>
          <a:ext cx="9351333" cy="531360"/>
        </a:xfrm>
        <a:prstGeom prst="roundRect">
          <a:avLst/>
        </a:prstGeom>
        <a:solidFill>
          <a:srgbClr val="7030A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4117" tIns="0" rIns="294117" bIns="0" numCol="1" spcCol="1270" anchor="ctr" anchorCtr="0">
          <a:noAutofit/>
        </a:bodyPr>
        <a:lstStyle/>
        <a:p>
          <a:pPr lvl="0" algn="l" defTabSz="1066800">
            <a:lnSpc>
              <a:spcPct val="90000"/>
            </a:lnSpc>
            <a:spcBef>
              <a:spcPct val="0"/>
            </a:spcBef>
            <a:spcAft>
              <a:spcPct val="35000"/>
            </a:spcAft>
          </a:pPr>
          <a:r>
            <a:rPr lang="en-US" sz="2400" kern="1200" dirty="0" smtClean="0"/>
            <a:t>Operational; </a:t>
          </a:r>
          <a:r>
            <a:rPr lang="en-US" sz="2400" kern="1200" dirty="0" smtClean="0"/>
            <a:t>Commute (day); Commute (term); Procurement</a:t>
          </a:r>
          <a:endParaRPr lang="en-US" sz="2400" kern="1200" dirty="0"/>
        </a:p>
      </dsp:txBody>
      <dsp:txXfrm>
        <a:off x="581750" y="3503656"/>
        <a:ext cx="9299455" cy="479482"/>
      </dsp:txXfrm>
    </dsp:sp>
    <dsp:sp modelId="{5291AB4C-218F-440F-8921-9ED8FB264CE9}">
      <dsp:nvSpPr>
        <dsp:cNvPr id="0" name=""/>
        <dsp:cNvSpPr/>
      </dsp:nvSpPr>
      <dsp:spPr>
        <a:xfrm>
          <a:off x="0" y="4900077"/>
          <a:ext cx="11116236" cy="793800"/>
        </a:xfrm>
        <a:prstGeom prst="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62743" tIns="374904" rIns="862743"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6,422.6 + 7,013.0 + 7,000.0(e) + 12,000.0 + 1,000.0(e) = 33,435.6 tCO2e</a:t>
          </a:r>
          <a:endParaRPr lang="en-US" sz="2000" kern="1200" dirty="0"/>
        </a:p>
      </dsp:txBody>
      <dsp:txXfrm>
        <a:off x="0" y="4900077"/>
        <a:ext cx="11116236" cy="793800"/>
      </dsp:txXfrm>
    </dsp:sp>
    <dsp:sp modelId="{C7BC1CAA-6A3F-4791-93E4-5FB4D3A3BE48}">
      <dsp:nvSpPr>
        <dsp:cNvPr id="0" name=""/>
        <dsp:cNvSpPr/>
      </dsp:nvSpPr>
      <dsp:spPr>
        <a:xfrm>
          <a:off x="529215" y="4634397"/>
          <a:ext cx="10584296" cy="531360"/>
        </a:xfrm>
        <a:prstGeom prst="roundRect">
          <a:avLst/>
        </a:prstGeom>
        <a:solidFill>
          <a:schemeClr val="accent6">
            <a:lumMod val="1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94117" tIns="0" rIns="294117" bIns="0" numCol="1" spcCol="1270" anchor="ctr" anchorCtr="0">
          <a:noAutofit/>
        </a:bodyPr>
        <a:lstStyle/>
        <a:p>
          <a:pPr lvl="0" algn="l" defTabSz="1066800">
            <a:lnSpc>
              <a:spcPct val="90000"/>
            </a:lnSpc>
            <a:spcBef>
              <a:spcPct val="0"/>
            </a:spcBef>
            <a:spcAft>
              <a:spcPct val="35000"/>
            </a:spcAft>
          </a:pPr>
          <a:r>
            <a:rPr lang="en-US" sz="2400" kern="1200" dirty="0" smtClean="0"/>
            <a:t>Operational; </a:t>
          </a:r>
          <a:r>
            <a:rPr lang="en-US" sz="2400" kern="1200" dirty="0" smtClean="0"/>
            <a:t>Commute (day); Commute (term); Procurement; Investment</a:t>
          </a:r>
          <a:endParaRPr lang="en-US" sz="2400" kern="1200" dirty="0"/>
        </a:p>
      </dsp:txBody>
      <dsp:txXfrm>
        <a:off x="555154" y="4660336"/>
        <a:ext cx="10532418"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0238F6-4B31-8D47-AF4C-C55DDA54338F}"/>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b="1" dirty="0">
              <a:latin typeface="+mj-lt"/>
            </a:endParaRPr>
          </a:p>
        </p:txBody>
      </p:sp>
      <p:sp>
        <p:nvSpPr>
          <p:cNvPr id="3" name="Date Placeholder 2">
            <a:extLst>
              <a:ext uri="{FF2B5EF4-FFF2-40B4-BE49-F238E27FC236}">
                <a16:creationId xmlns:a16="http://schemas.microsoft.com/office/drawing/2014/main" id="{3F1A1317-B945-6343-A72C-5C8D0AFB9F14}"/>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64483AF-EE19-D740-B85B-ECC3273A2FC4}" type="datetimeFigureOut">
              <a:rPr lang="en-US" smtClean="0"/>
              <a:t>7/2/2021</a:t>
            </a:fld>
            <a:endParaRPr lang="en-US" dirty="0"/>
          </a:p>
        </p:txBody>
      </p:sp>
      <p:sp>
        <p:nvSpPr>
          <p:cNvPr id="4" name="Footer Placeholder 3">
            <a:extLst>
              <a:ext uri="{FF2B5EF4-FFF2-40B4-BE49-F238E27FC236}">
                <a16:creationId xmlns:a16="http://schemas.microsoft.com/office/drawing/2014/main" id="{3873068F-4DE7-6742-A803-784BD186FD64}"/>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D61C3D8-F2BE-C449-84E6-362E3C7153F7}"/>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77D42DB6-2B11-D643-A517-4332A5155458}" type="slidenum">
              <a:rPr lang="en-US" smtClean="0"/>
              <a:t>‹#›</a:t>
            </a:fld>
            <a:endParaRPr lang="en-US" dirty="0"/>
          </a:p>
        </p:txBody>
      </p:sp>
    </p:spTree>
    <p:extLst>
      <p:ext uri="{BB962C8B-B14F-4D97-AF65-F5344CB8AC3E}">
        <p14:creationId xmlns:p14="http://schemas.microsoft.com/office/powerpoint/2010/main" val="729826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b="0" i="0">
                <a:latin typeface="Arial Regular"/>
              </a:defRPr>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b="0" i="0">
                <a:latin typeface="Arial Regular"/>
              </a:defRPr>
            </a:lvl1pPr>
          </a:lstStyle>
          <a:p>
            <a:fld id="{2A85EF60-C73A-944A-B61E-7CEC8FBBB1E3}" type="datetimeFigureOut">
              <a:rPr lang="en-US" smtClean="0"/>
              <a:pPr/>
              <a:t>7/2/2021</a:t>
            </a:fld>
            <a:endParaRPr lang="en-US"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b="0" i="0">
                <a:latin typeface="Arial Regular"/>
              </a:defRPr>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b="0" i="0">
                <a:latin typeface="Arial Regular"/>
              </a:defRPr>
            </a:lvl1pPr>
          </a:lstStyle>
          <a:p>
            <a:fld id="{27D59322-A0F9-C34C-96A5-6A4FB0854131}" type="slidenum">
              <a:rPr lang="en-US" smtClean="0"/>
              <a:pPr/>
              <a:t>‹#›</a:t>
            </a:fld>
            <a:endParaRPr lang="en-US" dirty="0"/>
          </a:p>
        </p:txBody>
      </p:sp>
    </p:spTree>
    <p:extLst>
      <p:ext uri="{BB962C8B-B14F-4D97-AF65-F5344CB8AC3E}">
        <p14:creationId xmlns:p14="http://schemas.microsoft.com/office/powerpoint/2010/main" val="109135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Regular"/>
        <a:ea typeface="+mn-ea"/>
        <a:cs typeface="+mn-cs"/>
      </a:defRPr>
    </a:lvl1pPr>
    <a:lvl2pPr marL="457200" algn="l" defTabSz="914400" rtl="0" eaLnBrk="1" latinLnBrk="0" hangingPunct="1">
      <a:defRPr sz="1200" b="0" i="0" kern="1200">
        <a:solidFill>
          <a:schemeClr val="tx1"/>
        </a:solidFill>
        <a:latin typeface="Arial Regular"/>
        <a:ea typeface="+mn-ea"/>
        <a:cs typeface="+mn-cs"/>
      </a:defRPr>
    </a:lvl2pPr>
    <a:lvl3pPr marL="914400" algn="l" defTabSz="914400" rtl="0" eaLnBrk="1" latinLnBrk="0" hangingPunct="1">
      <a:defRPr sz="1200" b="0" i="0" kern="1200">
        <a:solidFill>
          <a:schemeClr val="tx1"/>
        </a:solidFill>
        <a:latin typeface="Arial Regular"/>
        <a:ea typeface="+mn-ea"/>
        <a:cs typeface="+mn-cs"/>
      </a:defRPr>
    </a:lvl3pPr>
    <a:lvl4pPr marL="1371600" algn="l" defTabSz="914400" rtl="0" eaLnBrk="1" latinLnBrk="0" hangingPunct="1">
      <a:defRPr sz="1200" b="0" i="0" kern="1200">
        <a:solidFill>
          <a:schemeClr val="tx1"/>
        </a:solidFill>
        <a:latin typeface="Arial Regular"/>
        <a:ea typeface="+mn-ea"/>
        <a:cs typeface="+mn-cs"/>
      </a:defRPr>
    </a:lvl4pPr>
    <a:lvl5pPr marL="1828800" algn="l" defTabSz="914400" rtl="0" eaLnBrk="1" latinLnBrk="0" hangingPunct="1">
      <a:defRPr sz="1200" b="0" i="0" kern="1200">
        <a:solidFill>
          <a:schemeClr val="tx1"/>
        </a:solidFill>
        <a:latin typeface="Arial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1F697-14F6-7047-9F08-B022F7433D59}"/>
              </a:ext>
            </a:extLst>
          </p:cNvPr>
          <p:cNvSpPr>
            <a:spLocks noGrp="1"/>
          </p:cNvSpPr>
          <p:nvPr>
            <p:ph type="ctrTitle"/>
          </p:nvPr>
        </p:nvSpPr>
        <p:spPr>
          <a:xfrm>
            <a:off x="1671782" y="1122363"/>
            <a:ext cx="8996218"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986B83-8E92-A247-BEE4-05B8A7033FC0}"/>
              </a:ext>
            </a:extLst>
          </p:cNvPr>
          <p:cNvSpPr>
            <a:spLocks noGrp="1"/>
          </p:cNvSpPr>
          <p:nvPr>
            <p:ph type="subTitle" idx="1"/>
          </p:nvPr>
        </p:nvSpPr>
        <p:spPr>
          <a:xfrm>
            <a:off x="1671782" y="3602038"/>
            <a:ext cx="899621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4397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702A-16AB-6349-B343-36D26B101D26}"/>
              </a:ext>
            </a:extLst>
          </p:cNvPr>
          <p:cNvSpPr>
            <a:spLocks noGrp="1"/>
          </p:cNvSpPr>
          <p:nvPr>
            <p:ph type="title"/>
          </p:nvPr>
        </p:nvSpPr>
        <p:spPr>
          <a:xfrm>
            <a:off x="1736436" y="1154545"/>
            <a:ext cx="9617363" cy="53614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A89B78-4E50-E245-ABE2-21CC99507C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DCDCD-8683-9F45-9E26-B73447DFF8AE}"/>
              </a:ext>
            </a:extLst>
          </p:cNvPr>
          <p:cNvSpPr>
            <a:spLocks noGrp="1"/>
          </p:cNvSpPr>
          <p:nvPr>
            <p:ph type="dt" sz="half" idx="10"/>
          </p:nvPr>
        </p:nvSpPr>
        <p:spPr>
          <a:xfrm>
            <a:off x="10512056" y="6311900"/>
            <a:ext cx="841744" cy="365125"/>
          </a:xfrm>
          <a:prstGeom prst="rect">
            <a:avLst/>
          </a:prstGeom>
        </p:spPr>
        <p:txBody>
          <a:bodyPr/>
          <a:lstStyle/>
          <a:p>
            <a:fld id="{E733F547-3E62-DC4A-A97F-376384D3274D}" type="datetimeFigureOut">
              <a:rPr lang="en-US" smtClean="0"/>
              <a:t>7/2/2021</a:t>
            </a:fld>
            <a:endParaRPr lang="en-US" dirty="0"/>
          </a:p>
        </p:txBody>
      </p:sp>
    </p:spTree>
    <p:extLst>
      <p:ext uri="{BB962C8B-B14F-4D97-AF65-F5344CB8AC3E}">
        <p14:creationId xmlns:p14="http://schemas.microsoft.com/office/powerpoint/2010/main" val="293189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A9609-F002-D449-8190-0AAA89251B76}"/>
              </a:ext>
            </a:extLst>
          </p:cNvPr>
          <p:cNvSpPr>
            <a:spLocks noGrp="1"/>
          </p:cNvSpPr>
          <p:nvPr>
            <p:ph type="title" orient="vert"/>
          </p:nvPr>
        </p:nvSpPr>
        <p:spPr>
          <a:xfrm>
            <a:off x="8724900" y="1690255"/>
            <a:ext cx="2628900" cy="448670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42DE4F-626B-C34C-B5B7-55BEEC55C765}"/>
              </a:ext>
            </a:extLst>
          </p:cNvPr>
          <p:cNvSpPr>
            <a:spLocks noGrp="1"/>
          </p:cNvSpPr>
          <p:nvPr>
            <p:ph type="body" orient="vert" idx="1"/>
          </p:nvPr>
        </p:nvSpPr>
        <p:spPr>
          <a:xfrm>
            <a:off x="1671782" y="365125"/>
            <a:ext cx="6900718"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5E006-1C48-C44F-908B-F13859C13AEE}"/>
              </a:ext>
            </a:extLst>
          </p:cNvPr>
          <p:cNvSpPr>
            <a:spLocks noGrp="1"/>
          </p:cNvSpPr>
          <p:nvPr>
            <p:ph type="ftr" sz="quarter" idx="11"/>
          </p:nvPr>
        </p:nvSpPr>
        <p:spPr>
          <a:xfrm>
            <a:off x="1671782" y="6356350"/>
            <a:ext cx="6481618"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AD8A38D-EABB-BB40-B770-6998566E36D0}"/>
              </a:ext>
            </a:extLst>
          </p:cNvPr>
          <p:cNvSpPr>
            <a:spLocks noGrp="1"/>
          </p:cNvSpPr>
          <p:nvPr>
            <p:ph type="sldNum" sz="quarter" idx="12"/>
          </p:nvPr>
        </p:nvSpPr>
        <p:spPr>
          <a:xfrm>
            <a:off x="8610600" y="6356350"/>
            <a:ext cx="2743200" cy="365125"/>
          </a:xfrm>
          <a:prstGeom prst="rect">
            <a:avLst/>
          </a:prstGeom>
        </p:spPr>
        <p:txBody>
          <a:bodyPr/>
          <a:lstStyle/>
          <a:p>
            <a:fld id="{D8C43F7E-7BF6-8D43-A74E-5A009D36F25E}" type="slidenum">
              <a:rPr lang="en-US" smtClean="0"/>
              <a:t>‹#›</a:t>
            </a:fld>
            <a:endParaRPr lang="en-US" dirty="0"/>
          </a:p>
        </p:txBody>
      </p:sp>
    </p:spTree>
    <p:extLst>
      <p:ext uri="{BB962C8B-B14F-4D97-AF65-F5344CB8AC3E}">
        <p14:creationId xmlns:p14="http://schemas.microsoft.com/office/powerpoint/2010/main" val="128008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F0895-2E44-4746-96AE-8E97AD5D21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6E5C7-4E6F-E746-A92C-EC3BB4BAEB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2ECE3-D448-8846-AA70-BFB28946EFF8}"/>
              </a:ext>
            </a:extLst>
          </p:cNvPr>
          <p:cNvSpPr>
            <a:spLocks noGrp="1"/>
          </p:cNvSpPr>
          <p:nvPr>
            <p:ph type="dt" sz="half" idx="10"/>
          </p:nvPr>
        </p:nvSpPr>
        <p:spPr>
          <a:xfrm>
            <a:off x="838200" y="6356350"/>
            <a:ext cx="2743200" cy="365125"/>
          </a:xfrm>
          <a:prstGeom prst="rect">
            <a:avLst/>
          </a:prstGeom>
        </p:spPr>
        <p:txBody>
          <a:bodyPr/>
          <a:lstStyle/>
          <a:p>
            <a:fld id="{E733F547-3E62-DC4A-A97F-376384D3274D}" type="datetimeFigureOut">
              <a:rPr lang="en-US" smtClean="0"/>
              <a:t>7/2/2021</a:t>
            </a:fld>
            <a:endParaRPr lang="en-US" dirty="0"/>
          </a:p>
        </p:txBody>
      </p:sp>
      <p:sp>
        <p:nvSpPr>
          <p:cNvPr id="5" name="Footer Placeholder 4">
            <a:extLst>
              <a:ext uri="{FF2B5EF4-FFF2-40B4-BE49-F238E27FC236}">
                <a16:creationId xmlns:a16="http://schemas.microsoft.com/office/drawing/2014/main" id="{5ADFC972-5BAA-7B4B-8467-7F83F11D317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EB2820B-B64B-C34B-A3F7-412F5EDFE12D}"/>
              </a:ext>
            </a:extLst>
          </p:cNvPr>
          <p:cNvSpPr>
            <a:spLocks noGrp="1"/>
          </p:cNvSpPr>
          <p:nvPr>
            <p:ph type="sldNum" sz="quarter" idx="12"/>
          </p:nvPr>
        </p:nvSpPr>
        <p:spPr>
          <a:xfrm>
            <a:off x="8610600" y="6356350"/>
            <a:ext cx="2743200" cy="365125"/>
          </a:xfrm>
          <a:prstGeom prst="rect">
            <a:avLst/>
          </a:prstGeom>
        </p:spPr>
        <p:txBody>
          <a:bodyPr/>
          <a:lstStyle/>
          <a:p>
            <a:fld id="{D8C43F7E-7BF6-8D43-A74E-5A009D36F25E}" type="slidenum">
              <a:rPr lang="en-US" smtClean="0"/>
              <a:t>‹#›</a:t>
            </a:fld>
            <a:endParaRPr lang="en-US" dirty="0"/>
          </a:p>
        </p:txBody>
      </p:sp>
    </p:spTree>
    <p:extLst>
      <p:ext uri="{BB962C8B-B14F-4D97-AF65-F5344CB8AC3E}">
        <p14:creationId xmlns:p14="http://schemas.microsoft.com/office/powerpoint/2010/main" val="292916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8EE3-7D45-1545-A500-952EA8A4AC5B}"/>
              </a:ext>
            </a:extLst>
          </p:cNvPr>
          <p:cNvSpPr>
            <a:spLocks noGrp="1"/>
          </p:cNvSpPr>
          <p:nvPr>
            <p:ph type="title"/>
          </p:nvPr>
        </p:nvSpPr>
        <p:spPr>
          <a:xfrm>
            <a:off x="1671782" y="1930585"/>
            <a:ext cx="9675668" cy="553998"/>
          </a:xfrm>
        </p:spPr>
        <p:txBody>
          <a:bodyPr anchor="b"/>
          <a:lstStyle>
            <a:lvl1pPr>
              <a:defRPr sz="40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9C7224-9324-2046-B2AA-B0ED645653EB}"/>
              </a:ext>
            </a:extLst>
          </p:cNvPr>
          <p:cNvSpPr>
            <a:spLocks noGrp="1"/>
          </p:cNvSpPr>
          <p:nvPr>
            <p:ph type="body" idx="1"/>
          </p:nvPr>
        </p:nvSpPr>
        <p:spPr>
          <a:xfrm>
            <a:off x="1671782" y="2632365"/>
            <a:ext cx="9675668" cy="345728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51543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968A8-36FB-AF42-8C9A-B238D09E4268}"/>
              </a:ext>
            </a:extLst>
          </p:cNvPr>
          <p:cNvSpPr>
            <a:spLocks noGrp="1"/>
          </p:cNvSpPr>
          <p:nvPr>
            <p:ph type="title"/>
          </p:nvPr>
        </p:nvSpPr>
        <p:spPr>
          <a:xfrm>
            <a:off x="1736436" y="1108456"/>
            <a:ext cx="9617364" cy="55399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F2535B3-D077-9541-A161-DA8894929424}"/>
              </a:ext>
            </a:extLst>
          </p:cNvPr>
          <p:cNvSpPr>
            <a:spLocks noGrp="1"/>
          </p:cNvSpPr>
          <p:nvPr>
            <p:ph sz="half" idx="1"/>
          </p:nvPr>
        </p:nvSpPr>
        <p:spPr>
          <a:xfrm>
            <a:off x="1736436" y="1825625"/>
            <a:ext cx="42833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D4FAC2-332C-E44A-A587-47224E0937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787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0772-47F3-574F-94F7-43C417ABBDC5}"/>
              </a:ext>
            </a:extLst>
          </p:cNvPr>
          <p:cNvSpPr>
            <a:spLocks noGrp="1"/>
          </p:cNvSpPr>
          <p:nvPr>
            <p:ph type="title"/>
          </p:nvPr>
        </p:nvSpPr>
        <p:spPr>
          <a:xfrm>
            <a:off x="1671782" y="365125"/>
            <a:ext cx="9683606"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E78963-2EA3-CB41-A650-898092C0198A}"/>
              </a:ext>
            </a:extLst>
          </p:cNvPr>
          <p:cNvSpPr>
            <a:spLocks noGrp="1"/>
          </p:cNvSpPr>
          <p:nvPr>
            <p:ph type="body" idx="1"/>
          </p:nvPr>
        </p:nvSpPr>
        <p:spPr>
          <a:xfrm>
            <a:off x="1671782" y="1681163"/>
            <a:ext cx="432579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58D009-4475-C84D-AFFE-F0B4CF6A14DF}"/>
              </a:ext>
            </a:extLst>
          </p:cNvPr>
          <p:cNvSpPr>
            <a:spLocks noGrp="1"/>
          </p:cNvSpPr>
          <p:nvPr>
            <p:ph sz="half" idx="2"/>
          </p:nvPr>
        </p:nvSpPr>
        <p:spPr>
          <a:xfrm>
            <a:off x="1671782" y="2505075"/>
            <a:ext cx="4325793"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5062FB-B868-6345-AE5D-77DF01C9C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4214B9-0B24-3541-8F2D-D6D6DD0917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64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564D-BC8D-A743-B993-BC141B170B9D}"/>
              </a:ext>
            </a:extLst>
          </p:cNvPr>
          <p:cNvSpPr>
            <a:spLocks noGrp="1"/>
          </p:cNvSpPr>
          <p:nvPr>
            <p:ph type="title"/>
          </p:nvPr>
        </p:nvSpPr>
        <p:spPr>
          <a:xfrm>
            <a:off x="1736436" y="1108456"/>
            <a:ext cx="9617364" cy="553998"/>
          </a:xfrm>
        </p:spPr>
        <p:txBody>
          <a:bodyPr/>
          <a:lstStyle/>
          <a:p>
            <a:r>
              <a:rPr lang="en-US"/>
              <a:t>Click to edit Master title style</a:t>
            </a:r>
          </a:p>
        </p:txBody>
      </p:sp>
      <p:sp>
        <p:nvSpPr>
          <p:cNvPr id="4" name="Footer Placeholder 3">
            <a:extLst>
              <a:ext uri="{FF2B5EF4-FFF2-40B4-BE49-F238E27FC236}">
                <a16:creationId xmlns:a16="http://schemas.microsoft.com/office/drawing/2014/main" id="{69C7682A-DDAB-304B-AB58-30CB00DAE3F7}"/>
              </a:ext>
            </a:extLst>
          </p:cNvPr>
          <p:cNvSpPr>
            <a:spLocks noGrp="1"/>
          </p:cNvSpPr>
          <p:nvPr>
            <p:ph type="ftr" sz="quarter" idx="11"/>
          </p:nvPr>
        </p:nvSpPr>
        <p:spPr>
          <a:xfrm>
            <a:off x="1736436" y="6356350"/>
            <a:ext cx="6416964" cy="365125"/>
          </a:xfrm>
          <a:prstGeom prst="rect">
            <a:avLst/>
          </a:prstGeom>
        </p:spPr>
        <p:txBody>
          <a:bodyPr/>
          <a:lstStyle/>
          <a:p>
            <a:endParaRPr lang="en-US" dirty="0"/>
          </a:p>
        </p:txBody>
      </p:sp>
    </p:spTree>
    <p:extLst>
      <p:ext uri="{BB962C8B-B14F-4D97-AF65-F5344CB8AC3E}">
        <p14:creationId xmlns:p14="http://schemas.microsoft.com/office/powerpoint/2010/main" val="154810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6D8FE64-EB4F-3E4A-8F97-1BBCCB70FEFC}"/>
              </a:ext>
            </a:extLst>
          </p:cNvPr>
          <p:cNvSpPr>
            <a:spLocks noGrp="1"/>
          </p:cNvSpPr>
          <p:nvPr>
            <p:ph type="ftr" sz="quarter" idx="11"/>
          </p:nvPr>
        </p:nvSpPr>
        <p:spPr>
          <a:xfrm>
            <a:off x="1671782" y="6356350"/>
            <a:ext cx="6481618" cy="365125"/>
          </a:xfrm>
          <a:prstGeom prst="rect">
            <a:avLst/>
          </a:prstGeom>
        </p:spPr>
        <p:txBody>
          <a:bodyPr/>
          <a:lstStyle/>
          <a:p>
            <a:endParaRPr lang="en-US" dirty="0"/>
          </a:p>
        </p:txBody>
      </p:sp>
    </p:spTree>
    <p:extLst>
      <p:ext uri="{BB962C8B-B14F-4D97-AF65-F5344CB8AC3E}">
        <p14:creationId xmlns:p14="http://schemas.microsoft.com/office/powerpoint/2010/main" val="313255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B3376-5F3B-194A-9D14-307C8157E32A}"/>
              </a:ext>
            </a:extLst>
          </p:cNvPr>
          <p:cNvSpPr>
            <a:spLocks noGrp="1"/>
          </p:cNvSpPr>
          <p:nvPr>
            <p:ph type="title"/>
          </p:nvPr>
        </p:nvSpPr>
        <p:spPr>
          <a:xfrm>
            <a:off x="1579418" y="457200"/>
            <a:ext cx="319260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D6A365-AA04-4F48-B41F-2184B0C1B9C7}"/>
              </a:ext>
            </a:extLst>
          </p:cNvPr>
          <p:cNvSpPr>
            <a:spLocks noGrp="1"/>
          </p:cNvSpPr>
          <p:nvPr>
            <p:ph idx="1"/>
          </p:nvPr>
        </p:nvSpPr>
        <p:spPr>
          <a:xfrm>
            <a:off x="5183188" y="1256145"/>
            <a:ext cx="6172200" cy="46049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ED4943-183A-3A4A-92A1-EAF5C6BBC55C}"/>
              </a:ext>
            </a:extLst>
          </p:cNvPr>
          <p:cNvSpPr>
            <a:spLocks noGrp="1"/>
          </p:cNvSpPr>
          <p:nvPr>
            <p:ph type="body" sz="half" idx="2"/>
          </p:nvPr>
        </p:nvSpPr>
        <p:spPr>
          <a:xfrm>
            <a:off x="1579418" y="2057400"/>
            <a:ext cx="319260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15067EF9-E848-0648-BA85-2084BE80055D}"/>
              </a:ext>
            </a:extLst>
          </p:cNvPr>
          <p:cNvSpPr>
            <a:spLocks noGrp="1"/>
          </p:cNvSpPr>
          <p:nvPr>
            <p:ph type="ftr" sz="quarter" idx="11"/>
          </p:nvPr>
        </p:nvSpPr>
        <p:spPr>
          <a:xfrm>
            <a:off x="1579418" y="6356350"/>
            <a:ext cx="6573982" cy="365125"/>
          </a:xfrm>
          <a:prstGeom prst="rect">
            <a:avLst/>
          </a:prstGeom>
        </p:spPr>
        <p:txBody>
          <a:bodyPr/>
          <a:lstStyle/>
          <a:p>
            <a:endParaRPr lang="en-US" dirty="0"/>
          </a:p>
        </p:txBody>
      </p:sp>
    </p:spTree>
    <p:extLst>
      <p:ext uri="{BB962C8B-B14F-4D97-AF65-F5344CB8AC3E}">
        <p14:creationId xmlns:p14="http://schemas.microsoft.com/office/powerpoint/2010/main" val="77573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EA7F-6297-5848-BD38-4575782E2301}"/>
              </a:ext>
            </a:extLst>
          </p:cNvPr>
          <p:cNvSpPr>
            <a:spLocks noGrp="1"/>
          </p:cNvSpPr>
          <p:nvPr>
            <p:ph type="title"/>
          </p:nvPr>
        </p:nvSpPr>
        <p:spPr>
          <a:xfrm>
            <a:off x="1579418" y="457200"/>
            <a:ext cx="319260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6CDDD9-0BA2-9B43-BEE0-886756375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AB1A4B49-1511-ED42-8FB7-9898F75BAC26}"/>
              </a:ext>
            </a:extLst>
          </p:cNvPr>
          <p:cNvSpPr>
            <a:spLocks noGrp="1"/>
          </p:cNvSpPr>
          <p:nvPr>
            <p:ph type="body" sz="half" idx="2"/>
          </p:nvPr>
        </p:nvSpPr>
        <p:spPr>
          <a:xfrm>
            <a:off x="1579418" y="2057400"/>
            <a:ext cx="319260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EBE39295-3B4E-1847-A5BF-9EDDA3063911}"/>
              </a:ext>
            </a:extLst>
          </p:cNvPr>
          <p:cNvSpPr>
            <a:spLocks noGrp="1"/>
          </p:cNvSpPr>
          <p:nvPr>
            <p:ph type="ftr" sz="quarter" idx="11"/>
          </p:nvPr>
        </p:nvSpPr>
        <p:spPr>
          <a:xfrm>
            <a:off x="1579418" y="6356350"/>
            <a:ext cx="6573982"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19ED4E5-857B-1040-9017-0BC2F08EA40F}"/>
              </a:ext>
            </a:extLst>
          </p:cNvPr>
          <p:cNvSpPr>
            <a:spLocks noGrp="1"/>
          </p:cNvSpPr>
          <p:nvPr>
            <p:ph type="sldNum" sz="quarter" idx="12"/>
          </p:nvPr>
        </p:nvSpPr>
        <p:spPr>
          <a:xfrm>
            <a:off x="8610600" y="6356350"/>
            <a:ext cx="2743200" cy="365125"/>
          </a:xfrm>
          <a:prstGeom prst="rect">
            <a:avLst/>
          </a:prstGeom>
        </p:spPr>
        <p:txBody>
          <a:bodyPr/>
          <a:lstStyle/>
          <a:p>
            <a:fld id="{D8C43F7E-7BF6-8D43-A74E-5A009D36F25E}" type="slidenum">
              <a:rPr lang="en-US" smtClean="0"/>
              <a:t>‹#›</a:t>
            </a:fld>
            <a:endParaRPr lang="en-US" dirty="0"/>
          </a:p>
        </p:txBody>
      </p:sp>
    </p:spTree>
    <p:extLst>
      <p:ext uri="{BB962C8B-B14F-4D97-AF65-F5344CB8AC3E}">
        <p14:creationId xmlns:p14="http://schemas.microsoft.com/office/powerpoint/2010/main" val="1185504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7727CE-E577-C34B-8AC6-2E17E1CE7456}"/>
              </a:ext>
            </a:extLst>
          </p:cNvPr>
          <p:cNvSpPr>
            <a:spLocks noGrp="1"/>
          </p:cNvSpPr>
          <p:nvPr>
            <p:ph type="title"/>
          </p:nvPr>
        </p:nvSpPr>
        <p:spPr>
          <a:xfrm>
            <a:off x="1736436" y="1108456"/>
            <a:ext cx="9617364" cy="553998"/>
          </a:xfrm>
          <a:prstGeom prst="rect">
            <a:avLst/>
          </a:prstGeom>
        </p:spPr>
        <p:txBody>
          <a:bodyPr vert="horz" wrap="square" lIns="144000" tIns="0" rIns="144000" bIns="0" rtlCol="0" anchor="ctr">
            <a:spAutoFit/>
          </a:bodyPr>
          <a:lstStyle/>
          <a:p>
            <a:r>
              <a:rPr lang="en-US" dirty="0"/>
              <a:t>Click to edit Master title style</a:t>
            </a:r>
          </a:p>
        </p:txBody>
      </p:sp>
      <p:sp>
        <p:nvSpPr>
          <p:cNvPr id="3" name="Text Placeholder 2">
            <a:extLst>
              <a:ext uri="{FF2B5EF4-FFF2-40B4-BE49-F238E27FC236}">
                <a16:creationId xmlns:a16="http://schemas.microsoft.com/office/drawing/2014/main" id="{D18AB3E8-B0D5-404A-A375-02744103FB8B}"/>
              </a:ext>
            </a:extLst>
          </p:cNvPr>
          <p:cNvSpPr>
            <a:spLocks noGrp="1"/>
          </p:cNvSpPr>
          <p:nvPr>
            <p:ph type="body" idx="1"/>
          </p:nvPr>
        </p:nvSpPr>
        <p:spPr>
          <a:xfrm>
            <a:off x="1736436" y="1825625"/>
            <a:ext cx="9617364" cy="4141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92564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000" b="1" i="0" kern="1200" baseline="0">
          <a:solidFill>
            <a:schemeClr val="tx1"/>
          </a:solidFill>
          <a:latin typeface="Arial Bold"/>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b="0" i="0" kern="1200">
          <a:solidFill>
            <a:schemeClr val="tx1"/>
          </a:solidFill>
          <a:latin typeface="Arial Regular"/>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b="0" i="0" kern="1200">
          <a:solidFill>
            <a:schemeClr val="tx1"/>
          </a:solidFill>
          <a:latin typeface="Arial Regular"/>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b="0" i="0" kern="1200">
          <a:solidFill>
            <a:schemeClr val="tx1"/>
          </a:solidFill>
          <a:latin typeface="Arial Regular"/>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Regular"/>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b="0" i="0" kern="1200">
          <a:solidFill>
            <a:schemeClr val="tx1"/>
          </a:solidFill>
          <a:latin typeface="Arial Regular"/>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5F1D8ED6-9774-9642-8C41-CCA1D958A6B1}"/>
              </a:ext>
            </a:extLst>
          </p:cNvPr>
          <p:cNvSpPr txBox="1">
            <a:spLocks/>
          </p:cNvSpPr>
          <p:nvPr/>
        </p:nvSpPr>
        <p:spPr>
          <a:xfrm>
            <a:off x="1012413" y="1391237"/>
            <a:ext cx="8966497" cy="620993"/>
          </a:xfrm>
          <a:prstGeom prst="rect">
            <a:avLst/>
          </a:prstGeom>
          <a:solidFill>
            <a:schemeClr val="accent4"/>
          </a:solidFill>
        </p:spPr>
        <p:txBody>
          <a:bodyPr vert="horz" lIns="288000" tIns="0" rIns="288000" bIns="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mn-lt"/>
              </a:rPr>
              <a:t>Strategy: Net Zero Carbon 2030</a:t>
            </a:r>
            <a:endParaRPr lang="en-US" sz="3200" b="1" dirty="0">
              <a:solidFill>
                <a:schemeClr val="bg1"/>
              </a:solidFill>
              <a:latin typeface="+mn-lt"/>
            </a:endParaRPr>
          </a:p>
        </p:txBody>
      </p:sp>
      <p:sp>
        <p:nvSpPr>
          <p:cNvPr id="5" name="Snip Single Corner Rectangle 4">
            <a:extLst>
              <a:ext uri="{FF2B5EF4-FFF2-40B4-BE49-F238E27FC236}">
                <a16:creationId xmlns:a16="http://schemas.microsoft.com/office/drawing/2014/main" id="{9F72AA60-1871-9948-80B7-A7F5A259FFC4}"/>
              </a:ext>
            </a:extLst>
          </p:cNvPr>
          <p:cNvSpPr/>
          <p:nvPr/>
        </p:nvSpPr>
        <p:spPr>
          <a:xfrm>
            <a:off x="1012413" y="2222256"/>
            <a:ext cx="10265514" cy="4073036"/>
          </a:xfrm>
          <a:prstGeom prst="snip1Rect">
            <a:avLst/>
          </a:prstGeom>
          <a:solidFill>
            <a:schemeClr val="bg1"/>
          </a:solidFill>
          <a:ln w="381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Regular"/>
            </a:endParaRPr>
          </a:p>
        </p:txBody>
      </p:sp>
      <p:sp>
        <p:nvSpPr>
          <p:cNvPr id="12" name="Content Placeholder 2">
            <a:extLst>
              <a:ext uri="{FF2B5EF4-FFF2-40B4-BE49-F238E27FC236}">
                <a16:creationId xmlns:a16="http://schemas.microsoft.com/office/drawing/2014/main" id="{566FF272-B76B-B64E-8F04-76C6B61F05B7}"/>
              </a:ext>
            </a:extLst>
          </p:cNvPr>
          <p:cNvSpPr>
            <a:spLocks noGrp="1"/>
          </p:cNvSpPr>
          <p:nvPr>
            <p:ph idx="1"/>
          </p:nvPr>
        </p:nvSpPr>
        <p:spPr>
          <a:xfrm>
            <a:off x="1012413" y="2327763"/>
            <a:ext cx="10265514" cy="3779960"/>
          </a:xfrm>
        </p:spPr>
        <p:txBody>
          <a:bodyPr lIns="288000" tIns="360000" rIns="288000">
            <a:normAutofit fontScale="92500" lnSpcReduction="20000"/>
          </a:bodyPr>
          <a:lstStyle/>
          <a:p>
            <a:pPr marL="0" indent="0">
              <a:buNone/>
            </a:pPr>
            <a:r>
              <a:rPr lang="en-US" sz="2800" dirty="0" smtClean="0">
                <a:latin typeface="+mn-lt"/>
              </a:rPr>
              <a:t>University Strategy Commitment:</a:t>
            </a:r>
          </a:p>
          <a:p>
            <a:pPr marL="0" indent="0">
              <a:buNone/>
            </a:pPr>
            <a:r>
              <a:rPr lang="en-US" sz="2800" dirty="0" smtClean="0">
                <a:latin typeface="+mn-lt"/>
              </a:rPr>
              <a:t>We </a:t>
            </a:r>
            <a:r>
              <a:rPr lang="en-US" sz="2800" dirty="0" smtClean="0">
                <a:latin typeface="+mn-lt"/>
              </a:rPr>
              <a:t>will take “progressive action to achieve net zero carbon in our operations by 2030 at the latest.  We will also seek to minimize both our wider and legacy carbon footprint and influence sustainable practices within and beyond our campuses</a:t>
            </a:r>
            <a:r>
              <a:rPr lang="en-US" sz="2800" dirty="0" smtClean="0">
                <a:latin typeface="+mn-lt"/>
              </a:rPr>
              <a:t>”</a:t>
            </a:r>
          </a:p>
          <a:p>
            <a:pPr marL="0" indent="0">
              <a:buNone/>
            </a:pPr>
            <a:endParaRPr lang="en-US" sz="2800" dirty="0">
              <a:latin typeface="+mn-lt"/>
            </a:endParaRPr>
          </a:p>
          <a:p>
            <a:pPr marL="0" indent="0">
              <a:buNone/>
            </a:pPr>
            <a:r>
              <a:rPr lang="en-US" sz="2800" dirty="0" smtClean="0">
                <a:latin typeface="+mn-lt"/>
              </a:rPr>
              <a:t>The second page of this document shows the impact of our operational emissions and wider emissions reported and estimated covering our 2018/19 academic year.  As we acknowledge our wider scope we can act on our wider impact.</a:t>
            </a:r>
            <a:endParaRPr lang="en-US" sz="2800" dirty="0">
              <a:latin typeface="+mn-lt"/>
            </a:endParaRPr>
          </a:p>
        </p:txBody>
      </p:sp>
    </p:spTree>
    <p:extLst>
      <p:ext uri="{BB962C8B-B14F-4D97-AF65-F5344CB8AC3E}">
        <p14:creationId xmlns:p14="http://schemas.microsoft.com/office/powerpoint/2010/main" val="145223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550166064"/>
              </p:ext>
            </p:extLst>
          </p:nvPr>
        </p:nvGraphicFramePr>
        <p:xfrm>
          <a:off x="663388" y="1004047"/>
          <a:ext cx="11116236" cy="5701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5527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ENU Corporate General">
  <a:themeElements>
    <a:clrScheme name="ENU PPT General Palette">
      <a:dk1>
        <a:srgbClr val="272928"/>
      </a:dk1>
      <a:lt1>
        <a:srgbClr val="FFFFFF"/>
      </a:lt1>
      <a:dk2>
        <a:srgbClr val="E82340"/>
      </a:dk2>
      <a:lt2>
        <a:srgbClr val="E9E9E9"/>
      </a:lt2>
      <a:accent1>
        <a:srgbClr val="62B0DC"/>
      </a:accent1>
      <a:accent2>
        <a:srgbClr val="FFCD02"/>
      </a:accent2>
      <a:accent3>
        <a:srgbClr val="849FA4"/>
      </a:accent3>
      <a:accent4>
        <a:srgbClr val="E82340"/>
      </a:accent4>
      <a:accent5>
        <a:srgbClr val="1B1E1E"/>
      </a:accent5>
      <a:accent6>
        <a:srgbClr val="DBDDDB"/>
      </a:accent6>
      <a:hlink>
        <a:srgbClr val="E82340"/>
      </a:hlink>
      <a:folHlink>
        <a:srgbClr val="7792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U Corporate General" id="{25FCF311-0B22-E04A-A4A6-A51C4A70EF06}" vid="{01C18600-6043-774D-8BB2-7162EE6145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456E1C5F4F6A4289C799BFB7B972D9" ma:contentTypeVersion="66" ma:contentTypeDescription="Create a new document." ma:contentTypeScope="" ma:versionID="c21a035c1fcbfb847aea50ed71a6e050">
  <xsd:schema xmlns:xsd="http://www.w3.org/2001/XMLSchema" xmlns:xs="http://www.w3.org/2001/XMLSchema" xmlns:p="http://schemas.microsoft.com/office/2006/metadata/properties" xmlns:ns1="http://schemas.microsoft.com/sharepoint/v3" xmlns:ns2="bb28dcf0-6583-49ba-818a-f06c35ca2650" targetNamespace="http://schemas.microsoft.com/office/2006/metadata/properties" ma:root="true" ma:fieldsID="9a8f92845b109bfeeb60b653b15690d9" ns1:_="" ns2:_="">
    <xsd:import namespace="http://schemas.microsoft.com/sharepoint/v3"/>
    <xsd:import namespace="bb28dcf0-6583-49ba-818a-f06c35ca265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b28dcf0-6583-49ba-818a-f06c35ca26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EE01DCB0-28DB-4A12-A0FA-045FEBD119D0}"/>
</file>

<file path=customXml/itemProps2.xml><?xml version="1.0" encoding="utf-8"?>
<ds:datastoreItem xmlns:ds="http://schemas.openxmlformats.org/officeDocument/2006/customXml" ds:itemID="{8DC8F203-53C6-4C97-B602-69CE927D6F5A}"/>
</file>

<file path=customXml/itemProps3.xml><?xml version="1.0" encoding="utf-8"?>
<ds:datastoreItem xmlns:ds="http://schemas.openxmlformats.org/officeDocument/2006/customXml" ds:itemID="{B9706DE2-668E-4AEE-BD95-9FD260482CDE}"/>
</file>

<file path=docProps/app.xml><?xml version="1.0" encoding="utf-8"?>
<Properties xmlns="http://schemas.openxmlformats.org/officeDocument/2006/extended-properties" xmlns:vt="http://schemas.openxmlformats.org/officeDocument/2006/docPropsVTypes">
  <Template/>
  <TotalTime>5142</TotalTime>
  <Words>175</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Bold</vt:lpstr>
      <vt:lpstr>Arial Regular</vt:lpstr>
      <vt:lpstr>Calibri</vt:lpstr>
      <vt:lpstr>Calibri Light</vt:lpstr>
      <vt:lpstr>Wingdings</vt:lpstr>
      <vt:lpstr>ENU Corporate General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know who we are.</dc:title>
  <dc:creator>Podloch, Milena</dc:creator>
  <cp:lastModifiedBy>Pearson, Jamie</cp:lastModifiedBy>
  <cp:revision>178</cp:revision>
  <cp:lastPrinted>2019-04-04T16:32:46Z</cp:lastPrinted>
  <dcterms:created xsi:type="dcterms:W3CDTF">2019-04-03T14:06:11Z</dcterms:created>
  <dcterms:modified xsi:type="dcterms:W3CDTF">2021-07-02T12:14:06Z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0x0101003B456E1C5F4F6A4289C799BFB7B972D9</vt:lpwstr>
  </property>
  <property fmtid="{D5CDD505-2E9C-101B-9397-08002B2CF9AE}" pid="3" name="Document Description">
    <vt:lpwstr/>
  </property>
  <property fmtid="{D5CDD505-2E9C-101B-9397-08002B2CF9AE}" pid="4" name="Document Keywords">
    <vt:lpwstr/>
  </property>
</Properties>
</file>