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0520025" cy="31319788"/>
  <p:notesSz cx="19704050" cy="30502225"/>
  <p:defaultTextStyle>
    <a:defPPr>
      <a:defRPr lang="en-US"/>
    </a:defPPr>
    <a:lvl1pPr marL="0" algn="l" defTabSz="2488265" rtl="0" eaLnBrk="1" latinLnBrk="0" hangingPunct="1">
      <a:defRPr sz="4898" kern="1200">
        <a:solidFill>
          <a:schemeClr val="tx1"/>
        </a:solidFill>
        <a:latin typeface="+mn-lt"/>
        <a:ea typeface="+mn-ea"/>
        <a:cs typeface="+mn-cs"/>
      </a:defRPr>
    </a:lvl1pPr>
    <a:lvl2pPr marL="1244133" algn="l" defTabSz="2488265" rtl="0" eaLnBrk="1" latinLnBrk="0" hangingPunct="1">
      <a:defRPr sz="4898" kern="1200">
        <a:solidFill>
          <a:schemeClr val="tx1"/>
        </a:solidFill>
        <a:latin typeface="+mn-lt"/>
        <a:ea typeface="+mn-ea"/>
        <a:cs typeface="+mn-cs"/>
      </a:defRPr>
    </a:lvl2pPr>
    <a:lvl3pPr marL="2488265" algn="l" defTabSz="2488265" rtl="0" eaLnBrk="1" latinLnBrk="0" hangingPunct="1">
      <a:defRPr sz="4898" kern="1200">
        <a:solidFill>
          <a:schemeClr val="tx1"/>
        </a:solidFill>
        <a:latin typeface="+mn-lt"/>
        <a:ea typeface="+mn-ea"/>
        <a:cs typeface="+mn-cs"/>
      </a:defRPr>
    </a:lvl3pPr>
    <a:lvl4pPr marL="3732398" algn="l" defTabSz="2488265" rtl="0" eaLnBrk="1" latinLnBrk="0" hangingPunct="1">
      <a:defRPr sz="4898" kern="1200">
        <a:solidFill>
          <a:schemeClr val="tx1"/>
        </a:solidFill>
        <a:latin typeface="+mn-lt"/>
        <a:ea typeface="+mn-ea"/>
        <a:cs typeface="+mn-cs"/>
      </a:defRPr>
    </a:lvl4pPr>
    <a:lvl5pPr marL="4976531" algn="l" defTabSz="2488265" rtl="0" eaLnBrk="1" latinLnBrk="0" hangingPunct="1">
      <a:defRPr sz="4898" kern="1200">
        <a:solidFill>
          <a:schemeClr val="tx1"/>
        </a:solidFill>
        <a:latin typeface="+mn-lt"/>
        <a:ea typeface="+mn-ea"/>
        <a:cs typeface="+mn-cs"/>
      </a:defRPr>
    </a:lvl5pPr>
    <a:lvl6pPr marL="6220663" algn="l" defTabSz="2488265" rtl="0" eaLnBrk="1" latinLnBrk="0" hangingPunct="1">
      <a:defRPr sz="4898" kern="1200">
        <a:solidFill>
          <a:schemeClr val="tx1"/>
        </a:solidFill>
        <a:latin typeface="+mn-lt"/>
        <a:ea typeface="+mn-ea"/>
        <a:cs typeface="+mn-cs"/>
      </a:defRPr>
    </a:lvl6pPr>
    <a:lvl7pPr marL="7464796" algn="l" defTabSz="2488265" rtl="0" eaLnBrk="1" latinLnBrk="0" hangingPunct="1">
      <a:defRPr sz="4898" kern="1200">
        <a:solidFill>
          <a:schemeClr val="tx1"/>
        </a:solidFill>
        <a:latin typeface="+mn-lt"/>
        <a:ea typeface="+mn-ea"/>
        <a:cs typeface="+mn-cs"/>
      </a:defRPr>
    </a:lvl7pPr>
    <a:lvl8pPr marL="8708928" algn="l" defTabSz="2488265" rtl="0" eaLnBrk="1" latinLnBrk="0" hangingPunct="1">
      <a:defRPr sz="4898" kern="1200">
        <a:solidFill>
          <a:schemeClr val="tx1"/>
        </a:solidFill>
        <a:latin typeface="+mn-lt"/>
        <a:ea typeface="+mn-ea"/>
        <a:cs typeface="+mn-cs"/>
      </a:defRPr>
    </a:lvl8pPr>
    <a:lvl9pPr marL="9953061" algn="l" defTabSz="2488265" rtl="0" eaLnBrk="1" latinLnBrk="0" hangingPunct="1">
      <a:defRPr sz="489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40" d="100"/>
          <a:sy n="40" d="100"/>
        </p:scale>
        <p:origin x="642" y="-2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9002" y="5125718"/>
            <a:ext cx="17442021" cy="10903926"/>
          </a:xfrm>
        </p:spPr>
        <p:txBody>
          <a:bodyPr anchor="b"/>
          <a:lstStyle>
            <a:lvl1pPr algn="ctr">
              <a:defRPr sz="13465"/>
            </a:lvl1pPr>
          </a:lstStyle>
          <a:p>
            <a:r>
              <a:rPr lang="en-US" smtClean="0"/>
              <a:t>Click to edit Master title style</a:t>
            </a:r>
            <a:endParaRPr lang="en-US" dirty="0"/>
          </a:p>
        </p:txBody>
      </p:sp>
      <p:sp>
        <p:nvSpPr>
          <p:cNvPr id="3" name="Subtitle 2"/>
          <p:cNvSpPr>
            <a:spLocks noGrp="1"/>
          </p:cNvSpPr>
          <p:nvPr>
            <p:ph type="subTitle" idx="1"/>
          </p:nvPr>
        </p:nvSpPr>
        <p:spPr>
          <a:xfrm>
            <a:off x="2565003" y="16450141"/>
            <a:ext cx="15390019" cy="7561697"/>
          </a:xfrm>
        </p:spPr>
        <p:txBody>
          <a:bodyPr/>
          <a:lstStyle>
            <a:lvl1pPr marL="0" indent="0" algn="ctr">
              <a:buNone/>
              <a:defRPr sz="5386"/>
            </a:lvl1pPr>
            <a:lvl2pPr marL="1026003" indent="0" algn="ctr">
              <a:buNone/>
              <a:defRPr sz="4488"/>
            </a:lvl2pPr>
            <a:lvl3pPr marL="2052005" indent="0" algn="ctr">
              <a:buNone/>
              <a:defRPr sz="4039"/>
            </a:lvl3pPr>
            <a:lvl4pPr marL="3078008" indent="0" algn="ctr">
              <a:buNone/>
              <a:defRPr sz="3591"/>
            </a:lvl4pPr>
            <a:lvl5pPr marL="4104010" indent="0" algn="ctr">
              <a:buNone/>
              <a:defRPr sz="3591"/>
            </a:lvl5pPr>
            <a:lvl6pPr marL="5130013" indent="0" algn="ctr">
              <a:buNone/>
              <a:defRPr sz="3591"/>
            </a:lvl6pPr>
            <a:lvl7pPr marL="6156015" indent="0" algn="ctr">
              <a:buNone/>
              <a:defRPr sz="3591"/>
            </a:lvl7pPr>
            <a:lvl8pPr marL="7182018" indent="0" algn="ctr">
              <a:buNone/>
              <a:defRPr sz="3591"/>
            </a:lvl8pPr>
            <a:lvl9pPr marL="8208020" indent="0" algn="ctr">
              <a:buNone/>
              <a:defRPr sz="359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223772-3604-449A-87D9-EC306BDD6B9D}"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85934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23772-3604-449A-87D9-EC306BDD6B9D}"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281848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84644" y="1667489"/>
            <a:ext cx="4424630" cy="26542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10753" y="1667489"/>
            <a:ext cx="13017391" cy="265420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23772-3604-449A-87D9-EC306BDD6B9D}"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160993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23772-3604-449A-87D9-EC306BDD6B9D}"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177966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0065" y="7808206"/>
            <a:ext cx="17698522" cy="13028160"/>
          </a:xfrm>
        </p:spPr>
        <p:txBody>
          <a:bodyPr anchor="b"/>
          <a:lstStyle>
            <a:lvl1pPr>
              <a:defRPr sz="13465"/>
            </a:lvl1pPr>
          </a:lstStyle>
          <a:p>
            <a:r>
              <a:rPr lang="en-US" smtClean="0"/>
              <a:t>Click to edit Master title style</a:t>
            </a:r>
            <a:endParaRPr lang="en-US" dirty="0"/>
          </a:p>
        </p:txBody>
      </p:sp>
      <p:sp>
        <p:nvSpPr>
          <p:cNvPr id="3" name="Text Placeholder 2"/>
          <p:cNvSpPr>
            <a:spLocks noGrp="1"/>
          </p:cNvSpPr>
          <p:nvPr>
            <p:ph type="body" idx="1"/>
          </p:nvPr>
        </p:nvSpPr>
        <p:spPr>
          <a:xfrm>
            <a:off x="1400065" y="20959617"/>
            <a:ext cx="17698522" cy="6851201"/>
          </a:xfrm>
        </p:spPr>
        <p:txBody>
          <a:bodyPr/>
          <a:lstStyle>
            <a:lvl1pPr marL="0" indent="0">
              <a:buNone/>
              <a:defRPr sz="5386">
                <a:solidFill>
                  <a:schemeClr val="tx1"/>
                </a:solidFill>
              </a:defRPr>
            </a:lvl1pPr>
            <a:lvl2pPr marL="1026003" indent="0">
              <a:buNone/>
              <a:defRPr sz="4488">
                <a:solidFill>
                  <a:schemeClr val="tx1">
                    <a:tint val="75000"/>
                  </a:schemeClr>
                </a:solidFill>
              </a:defRPr>
            </a:lvl2pPr>
            <a:lvl3pPr marL="2052005" indent="0">
              <a:buNone/>
              <a:defRPr sz="4039">
                <a:solidFill>
                  <a:schemeClr val="tx1">
                    <a:tint val="75000"/>
                  </a:schemeClr>
                </a:solidFill>
              </a:defRPr>
            </a:lvl3pPr>
            <a:lvl4pPr marL="3078008" indent="0">
              <a:buNone/>
              <a:defRPr sz="3591">
                <a:solidFill>
                  <a:schemeClr val="tx1">
                    <a:tint val="75000"/>
                  </a:schemeClr>
                </a:solidFill>
              </a:defRPr>
            </a:lvl4pPr>
            <a:lvl5pPr marL="4104010" indent="0">
              <a:buNone/>
              <a:defRPr sz="3591">
                <a:solidFill>
                  <a:schemeClr val="tx1">
                    <a:tint val="75000"/>
                  </a:schemeClr>
                </a:solidFill>
              </a:defRPr>
            </a:lvl5pPr>
            <a:lvl6pPr marL="5130013" indent="0">
              <a:buNone/>
              <a:defRPr sz="3591">
                <a:solidFill>
                  <a:schemeClr val="tx1">
                    <a:tint val="75000"/>
                  </a:schemeClr>
                </a:solidFill>
              </a:defRPr>
            </a:lvl6pPr>
            <a:lvl7pPr marL="6156015" indent="0">
              <a:buNone/>
              <a:defRPr sz="3591">
                <a:solidFill>
                  <a:schemeClr val="tx1">
                    <a:tint val="75000"/>
                  </a:schemeClr>
                </a:solidFill>
              </a:defRPr>
            </a:lvl7pPr>
            <a:lvl8pPr marL="7182018" indent="0">
              <a:buNone/>
              <a:defRPr sz="3591">
                <a:solidFill>
                  <a:schemeClr val="tx1">
                    <a:tint val="75000"/>
                  </a:schemeClr>
                </a:solidFill>
              </a:defRPr>
            </a:lvl8pPr>
            <a:lvl9pPr marL="8208020" indent="0">
              <a:buNone/>
              <a:defRPr sz="35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23772-3604-449A-87D9-EC306BDD6B9D}" type="datetimeFigureOut">
              <a:rPr lang="en-GB" smtClean="0"/>
              <a:t>09/11/2015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149643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10752" y="8337443"/>
            <a:ext cx="8721011" cy="198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388262" y="8337443"/>
            <a:ext cx="8721011" cy="198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223772-3604-449A-87D9-EC306BDD6B9D}" type="datetimeFigureOut">
              <a:rPr lang="en-GB" smtClean="0"/>
              <a:t>09/11/2015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310128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3424" y="1667496"/>
            <a:ext cx="17698522" cy="605371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13427" y="7677700"/>
            <a:ext cx="8680931" cy="3762722"/>
          </a:xfrm>
        </p:spPr>
        <p:txBody>
          <a:bodyPr anchor="b"/>
          <a:lstStyle>
            <a:lvl1pPr marL="0" indent="0">
              <a:buNone/>
              <a:defRPr sz="5386" b="1"/>
            </a:lvl1pPr>
            <a:lvl2pPr marL="1026003" indent="0">
              <a:buNone/>
              <a:defRPr sz="4488" b="1"/>
            </a:lvl2pPr>
            <a:lvl3pPr marL="2052005" indent="0">
              <a:buNone/>
              <a:defRPr sz="4039" b="1"/>
            </a:lvl3pPr>
            <a:lvl4pPr marL="3078008" indent="0">
              <a:buNone/>
              <a:defRPr sz="3591" b="1"/>
            </a:lvl4pPr>
            <a:lvl5pPr marL="4104010" indent="0">
              <a:buNone/>
              <a:defRPr sz="3591" b="1"/>
            </a:lvl5pPr>
            <a:lvl6pPr marL="5130013" indent="0">
              <a:buNone/>
              <a:defRPr sz="3591" b="1"/>
            </a:lvl6pPr>
            <a:lvl7pPr marL="6156015" indent="0">
              <a:buNone/>
              <a:defRPr sz="3591" b="1"/>
            </a:lvl7pPr>
            <a:lvl8pPr marL="7182018" indent="0">
              <a:buNone/>
              <a:defRPr sz="3591" b="1"/>
            </a:lvl8pPr>
            <a:lvl9pPr marL="8208020" indent="0">
              <a:buNone/>
              <a:defRPr sz="3591" b="1"/>
            </a:lvl9pPr>
          </a:lstStyle>
          <a:p>
            <a:pPr lvl="0"/>
            <a:r>
              <a:rPr lang="en-US" smtClean="0"/>
              <a:t>Click to edit Master text styles</a:t>
            </a:r>
          </a:p>
        </p:txBody>
      </p:sp>
      <p:sp>
        <p:nvSpPr>
          <p:cNvPr id="4" name="Content Placeholder 3"/>
          <p:cNvSpPr>
            <a:spLocks noGrp="1"/>
          </p:cNvSpPr>
          <p:nvPr>
            <p:ph sz="half" idx="2"/>
          </p:nvPr>
        </p:nvSpPr>
        <p:spPr>
          <a:xfrm>
            <a:off x="1413427" y="11440423"/>
            <a:ext cx="8680931" cy="16827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388264" y="7677700"/>
            <a:ext cx="8723683" cy="3762722"/>
          </a:xfrm>
        </p:spPr>
        <p:txBody>
          <a:bodyPr anchor="b"/>
          <a:lstStyle>
            <a:lvl1pPr marL="0" indent="0">
              <a:buNone/>
              <a:defRPr sz="5386" b="1"/>
            </a:lvl1pPr>
            <a:lvl2pPr marL="1026003" indent="0">
              <a:buNone/>
              <a:defRPr sz="4488" b="1"/>
            </a:lvl2pPr>
            <a:lvl3pPr marL="2052005" indent="0">
              <a:buNone/>
              <a:defRPr sz="4039" b="1"/>
            </a:lvl3pPr>
            <a:lvl4pPr marL="3078008" indent="0">
              <a:buNone/>
              <a:defRPr sz="3591" b="1"/>
            </a:lvl4pPr>
            <a:lvl5pPr marL="4104010" indent="0">
              <a:buNone/>
              <a:defRPr sz="3591" b="1"/>
            </a:lvl5pPr>
            <a:lvl6pPr marL="5130013" indent="0">
              <a:buNone/>
              <a:defRPr sz="3591" b="1"/>
            </a:lvl6pPr>
            <a:lvl7pPr marL="6156015" indent="0">
              <a:buNone/>
              <a:defRPr sz="3591" b="1"/>
            </a:lvl7pPr>
            <a:lvl8pPr marL="7182018" indent="0">
              <a:buNone/>
              <a:defRPr sz="3591" b="1"/>
            </a:lvl8pPr>
            <a:lvl9pPr marL="8208020" indent="0">
              <a:buNone/>
              <a:defRPr sz="3591" b="1"/>
            </a:lvl9pPr>
          </a:lstStyle>
          <a:p>
            <a:pPr lvl="0"/>
            <a:r>
              <a:rPr lang="en-US" smtClean="0"/>
              <a:t>Click to edit Master text styles</a:t>
            </a:r>
          </a:p>
        </p:txBody>
      </p:sp>
      <p:sp>
        <p:nvSpPr>
          <p:cNvPr id="6" name="Content Placeholder 5"/>
          <p:cNvSpPr>
            <a:spLocks noGrp="1"/>
          </p:cNvSpPr>
          <p:nvPr>
            <p:ph sz="quarter" idx="4"/>
          </p:nvPr>
        </p:nvSpPr>
        <p:spPr>
          <a:xfrm>
            <a:off x="10388264" y="11440423"/>
            <a:ext cx="8723683" cy="16827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223772-3604-449A-87D9-EC306BDD6B9D}" type="datetimeFigureOut">
              <a:rPr lang="en-GB" smtClean="0"/>
              <a:t>09/11/2015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74415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223772-3604-449A-87D9-EC306BDD6B9D}" type="datetimeFigureOut">
              <a:rPr lang="en-GB" smtClean="0"/>
              <a:t>09/11/2015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283757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23772-3604-449A-87D9-EC306BDD6B9D}" type="datetimeFigureOut">
              <a:rPr lang="en-GB" smtClean="0"/>
              <a:t>09/11/2015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54735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3425" y="2087986"/>
            <a:ext cx="6618242" cy="7307951"/>
          </a:xfrm>
        </p:spPr>
        <p:txBody>
          <a:bodyPr anchor="b"/>
          <a:lstStyle>
            <a:lvl1pPr>
              <a:defRPr sz="7181"/>
            </a:lvl1pPr>
          </a:lstStyle>
          <a:p>
            <a:r>
              <a:rPr lang="en-US" smtClean="0"/>
              <a:t>Click to edit Master title style</a:t>
            </a:r>
            <a:endParaRPr lang="en-US" dirty="0"/>
          </a:p>
        </p:txBody>
      </p:sp>
      <p:sp>
        <p:nvSpPr>
          <p:cNvPr id="3" name="Content Placeholder 2"/>
          <p:cNvSpPr>
            <a:spLocks noGrp="1"/>
          </p:cNvSpPr>
          <p:nvPr>
            <p:ph idx="1"/>
          </p:nvPr>
        </p:nvSpPr>
        <p:spPr>
          <a:xfrm>
            <a:off x="8723683" y="4509476"/>
            <a:ext cx="10388263" cy="22257349"/>
          </a:xfrm>
        </p:spPr>
        <p:txBody>
          <a:bodyPr/>
          <a:lstStyle>
            <a:lvl1pPr>
              <a:defRPr sz="7181"/>
            </a:lvl1pPr>
            <a:lvl2pPr>
              <a:defRPr sz="6283"/>
            </a:lvl2pPr>
            <a:lvl3pPr>
              <a:defRPr sz="5386"/>
            </a:lvl3pPr>
            <a:lvl4pPr>
              <a:defRPr sz="4488"/>
            </a:lvl4pPr>
            <a:lvl5pPr>
              <a:defRPr sz="4488"/>
            </a:lvl5pPr>
            <a:lvl6pPr>
              <a:defRPr sz="4488"/>
            </a:lvl6pPr>
            <a:lvl7pPr>
              <a:defRPr sz="4488"/>
            </a:lvl7pPr>
            <a:lvl8pPr>
              <a:defRPr sz="4488"/>
            </a:lvl8pPr>
            <a:lvl9pPr>
              <a:defRPr sz="44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13425" y="9395937"/>
            <a:ext cx="6618242" cy="17407134"/>
          </a:xfrm>
        </p:spPr>
        <p:txBody>
          <a:bodyPr/>
          <a:lstStyle>
            <a:lvl1pPr marL="0" indent="0">
              <a:buNone/>
              <a:defRPr sz="3591"/>
            </a:lvl1pPr>
            <a:lvl2pPr marL="1026003" indent="0">
              <a:buNone/>
              <a:defRPr sz="3142"/>
            </a:lvl2pPr>
            <a:lvl3pPr marL="2052005" indent="0">
              <a:buNone/>
              <a:defRPr sz="2693"/>
            </a:lvl3pPr>
            <a:lvl4pPr marL="3078008" indent="0">
              <a:buNone/>
              <a:defRPr sz="2244"/>
            </a:lvl4pPr>
            <a:lvl5pPr marL="4104010" indent="0">
              <a:buNone/>
              <a:defRPr sz="2244"/>
            </a:lvl5pPr>
            <a:lvl6pPr marL="5130013" indent="0">
              <a:buNone/>
              <a:defRPr sz="2244"/>
            </a:lvl6pPr>
            <a:lvl7pPr marL="6156015" indent="0">
              <a:buNone/>
              <a:defRPr sz="2244"/>
            </a:lvl7pPr>
            <a:lvl8pPr marL="7182018" indent="0">
              <a:buNone/>
              <a:defRPr sz="2244"/>
            </a:lvl8pPr>
            <a:lvl9pPr marL="8208020" indent="0">
              <a:buNone/>
              <a:defRPr sz="22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23772-3604-449A-87D9-EC306BDD6B9D}" type="datetimeFigureOut">
              <a:rPr lang="en-GB" smtClean="0"/>
              <a:t>09/11/2015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169889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3425" y="2087986"/>
            <a:ext cx="6618242" cy="7307951"/>
          </a:xfrm>
        </p:spPr>
        <p:txBody>
          <a:bodyPr anchor="b"/>
          <a:lstStyle>
            <a:lvl1pPr>
              <a:defRPr sz="718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723683" y="4509476"/>
            <a:ext cx="10388263" cy="22257349"/>
          </a:xfrm>
        </p:spPr>
        <p:txBody>
          <a:bodyPr anchor="t"/>
          <a:lstStyle>
            <a:lvl1pPr marL="0" indent="0">
              <a:buNone/>
              <a:defRPr sz="7181"/>
            </a:lvl1pPr>
            <a:lvl2pPr marL="1026003" indent="0">
              <a:buNone/>
              <a:defRPr sz="6283"/>
            </a:lvl2pPr>
            <a:lvl3pPr marL="2052005" indent="0">
              <a:buNone/>
              <a:defRPr sz="5386"/>
            </a:lvl3pPr>
            <a:lvl4pPr marL="3078008" indent="0">
              <a:buNone/>
              <a:defRPr sz="4488"/>
            </a:lvl4pPr>
            <a:lvl5pPr marL="4104010" indent="0">
              <a:buNone/>
              <a:defRPr sz="4488"/>
            </a:lvl5pPr>
            <a:lvl6pPr marL="5130013" indent="0">
              <a:buNone/>
              <a:defRPr sz="4488"/>
            </a:lvl6pPr>
            <a:lvl7pPr marL="6156015" indent="0">
              <a:buNone/>
              <a:defRPr sz="4488"/>
            </a:lvl7pPr>
            <a:lvl8pPr marL="7182018" indent="0">
              <a:buNone/>
              <a:defRPr sz="4488"/>
            </a:lvl8pPr>
            <a:lvl9pPr marL="8208020" indent="0">
              <a:buNone/>
              <a:defRPr sz="4488"/>
            </a:lvl9pPr>
          </a:lstStyle>
          <a:p>
            <a:r>
              <a:rPr lang="en-US" smtClean="0"/>
              <a:t>Click icon to add picture</a:t>
            </a:r>
            <a:endParaRPr lang="en-US" dirty="0"/>
          </a:p>
        </p:txBody>
      </p:sp>
      <p:sp>
        <p:nvSpPr>
          <p:cNvPr id="4" name="Text Placeholder 3"/>
          <p:cNvSpPr>
            <a:spLocks noGrp="1"/>
          </p:cNvSpPr>
          <p:nvPr>
            <p:ph type="body" sz="half" idx="2"/>
          </p:nvPr>
        </p:nvSpPr>
        <p:spPr>
          <a:xfrm>
            <a:off x="1413425" y="9395937"/>
            <a:ext cx="6618242" cy="17407134"/>
          </a:xfrm>
        </p:spPr>
        <p:txBody>
          <a:bodyPr/>
          <a:lstStyle>
            <a:lvl1pPr marL="0" indent="0">
              <a:buNone/>
              <a:defRPr sz="3591"/>
            </a:lvl1pPr>
            <a:lvl2pPr marL="1026003" indent="0">
              <a:buNone/>
              <a:defRPr sz="3142"/>
            </a:lvl2pPr>
            <a:lvl3pPr marL="2052005" indent="0">
              <a:buNone/>
              <a:defRPr sz="2693"/>
            </a:lvl3pPr>
            <a:lvl4pPr marL="3078008" indent="0">
              <a:buNone/>
              <a:defRPr sz="2244"/>
            </a:lvl4pPr>
            <a:lvl5pPr marL="4104010" indent="0">
              <a:buNone/>
              <a:defRPr sz="2244"/>
            </a:lvl5pPr>
            <a:lvl6pPr marL="5130013" indent="0">
              <a:buNone/>
              <a:defRPr sz="2244"/>
            </a:lvl6pPr>
            <a:lvl7pPr marL="6156015" indent="0">
              <a:buNone/>
              <a:defRPr sz="2244"/>
            </a:lvl7pPr>
            <a:lvl8pPr marL="7182018" indent="0">
              <a:buNone/>
              <a:defRPr sz="2244"/>
            </a:lvl8pPr>
            <a:lvl9pPr marL="8208020" indent="0">
              <a:buNone/>
              <a:defRPr sz="22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23772-3604-449A-87D9-EC306BDD6B9D}" type="datetimeFigureOut">
              <a:rPr lang="en-GB" smtClean="0"/>
              <a:t>09/11/2015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8A62-F9C3-4D21-BA34-2D90EDF5F430}" type="slidenum">
              <a:rPr lang="en-GB" smtClean="0"/>
              <a:t>‹#›</a:t>
            </a:fld>
            <a:endParaRPr lang="en-GB"/>
          </a:p>
        </p:txBody>
      </p:sp>
    </p:spTree>
    <p:extLst>
      <p:ext uri="{BB962C8B-B14F-4D97-AF65-F5344CB8AC3E}">
        <p14:creationId xmlns:p14="http://schemas.microsoft.com/office/powerpoint/2010/main" val="423970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752" y="1667496"/>
            <a:ext cx="17698522" cy="60537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10752" y="8337443"/>
            <a:ext cx="17698522" cy="198721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10752" y="29028810"/>
            <a:ext cx="4617006" cy="1667489"/>
          </a:xfrm>
          <a:prstGeom prst="rect">
            <a:avLst/>
          </a:prstGeom>
        </p:spPr>
        <p:txBody>
          <a:bodyPr vert="horz" lIns="91440" tIns="45720" rIns="91440" bIns="45720" rtlCol="0" anchor="ctr"/>
          <a:lstStyle>
            <a:lvl1pPr algn="l">
              <a:defRPr sz="2693">
                <a:solidFill>
                  <a:schemeClr val="tx1">
                    <a:tint val="75000"/>
                  </a:schemeClr>
                </a:solidFill>
              </a:defRPr>
            </a:lvl1pPr>
          </a:lstStyle>
          <a:p>
            <a:fld id="{9A223772-3604-449A-87D9-EC306BDD6B9D}" type="datetimeFigureOut">
              <a:rPr lang="en-GB" smtClean="0"/>
              <a:t>09/11/2015</a:t>
            </a:fld>
            <a:endParaRPr lang="en-GB"/>
          </a:p>
        </p:txBody>
      </p:sp>
      <p:sp>
        <p:nvSpPr>
          <p:cNvPr id="5" name="Footer Placeholder 4"/>
          <p:cNvSpPr>
            <a:spLocks noGrp="1"/>
          </p:cNvSpPr>
          <p:nvPr>
            <p:ph type="ftr" sz="quarter" idx="3"/>
          </p:nvPr>
        </p:nvSpPr>
        <p:spPr>
          <a:xfrm>
            <a:off x="6797259" y="29028810"/>
            <a:ext cx="6925508" cy="1667489"/>
          </a:xfrm>
          <a:prstGeom prst="rect">
            <a:avLst/>
          </a:prstGeom>
        </p:spPr>
        <p:txBody>
          <a:bodyPr vert="horz" lIns="91440" tIns="45720" rIns="91440" bIns="45720" rtlCol="0" anchor="ctr"/>
          <a:lstStyle>
            <a:lvl1pPr algn="ctr">
              <a:defRPr sz="269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4492267" y="29028810"/>
            <a:ext cx="4617006" cy="1667489"/>
          </a:xfrm>
          <a:prstGeom prst="rect">
            <a:avLst/>
          </a:prstGeom>
        </p:spPr>
        <p:txBody>
          <a:bodyPr vert="horz" lIns="91440" tIns="45720" rIns="91440" bIns="45720" rtlCol="0" anchor="ctr"/>
          <a:lstStyle>
            <a:lvl1pPr algn="r">
              <a:defRPr sz="2693">
                <a:solidFill>
                  <a:schemeClr val="tx1">
                    <a:tint val="75000"/>
                  </a:schemeClr>
                </a:solidFill>
              </a:defRPr>
            </a:lvl1pPr>
          </a:lstStyle>
          <a:p>
            <a:fld id="{35F58A62-F9C3-4D21-BA34-2D90EDF5F430}" type="slidenum">
              <a:rPr lang="en-GB" smtClean="0"/>
              <a:t>‹#›</a:t>
            </a:fld>
            <a:endParaRPr lang="en-GB"/>
          </a:p>
        </p:txBody>
      </p:sp>
    </p:spTree>
    <p:extLst>
      <p:ext uri="{BB962C8B-B14F-4D97-AF65-F5344CB8AC3E}">
        <p14:creationId xmlns:p14="http://schemas.microsoft.com/office/powerpoint/2010/main" val="377100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52005" rtl="0" eaLnBrk="1" latinLnBrk="0" hangingPunct="1">
        <a:lnSpc>
          <a:spcPct val="90000"/>
        </a:lnSpc>
        <a:spcBef>
          <a:spcPct val="0"/>
        </a:spcBef>
        <a:buNone/>
        <a:defRPr sz="9874" kern="1200">
          <a:solidFill>
            <a:schemeClr val="tx1"/>
          </a:solidFill>
          <a:latin typeface="+mj-lt"/>
          <a:ea typeface="+mj-ea"/>
          <a:cs typeface="+mj-cs"/>
        </a:defRPr>
      </a:lvl1pPr>
    </p:titleStyle>
    <p:bodyStyle>
      <a:lvl1pPr marL="513001" indent="-513001" algn="l" defTabSz="2052005" rtl="0" eaLnBrk="1" latinLnBrk="0" hangingPunct="1">
        <a:lnSpc>
          <a:spcPct val="90000"/>
        </a:lnSpc>
        <a:spcBef>
          <a:spcPts val="2244"/>
        </a:spcBef>
        <a:buFont typeface="Arial" panose="020B0604020202020204" pitchFamily="34" charset="0"/>
        <a:buChar char="•"/>
        <a:defRPr sz="6283" kern="1200">
          <a:solidFill>
            <a:schemeClr val="tx1"/>
          </a:solidFill>
          <a:latin typeface="+mn-lt"/>
          <a:ea typeface="+mn-ea"/>
          <a:cs typeface="+mn-cs"/>
        </a:defRPr>
      </a:lvl1pPr>
      <a:lvl2pPr marL="1539004" indent="-513001" algn="l" defTabSz="2052005" rtl="0" eaLnBrk="1" latinLnBrk="0" hangingPunct="1">
        <a:lnSpc>
          <a:spcPct val="90000"/>
        </a:lnSpc>
        <a:spcBef>
          <a:spcPts val="1122"/>
        </a:spcBef>
        <a:buFont typeface="Arial" panose="020B0604020202020204" pitchFamily="34" charset="0"/>
        <a:buChar char="•"/>
        <a:defRPr sz="5386" kern="1200">
          <a:solidFill>
            <a:schemeClr val="tx1"/>
          </a:solidFill>
          <a:latin typeface="+mn-lt"/>
          <a:ea typeface="+mn-ea"/>
          <a:cs typeface="+mn-cs"/>
        </a:defRPr>
      </a:lvl2pPr>
      <a:lvl3pPr marL="2565006" indent="-513001" algn="l" defTabSz="2052005" rtl="0" eaLnBrk="1" latinLnBrk="0" hangingPunct="1">
        <a:lnSpc>
          <a:spcPct val="90000"/>
        </a:lnSpc>
        <a:spcBef>
          <a:spcPts val="1122"/>
        </a:spcBef>
        <a:buFont typeface="Arial" panose="020B0604020202020204" pitchFamily="34" charset="0"/>
        <a:buChar char="•"/>
        <a:defRPr sz="4488" kern="1200">
          <a:solidFill>
            <a:schemeClr val="tx1"/>
          </a:solidFill>
          <a:latin typeface="+mn-lt"/>
          <a:ea typeface="+mn-ea"/>
          <a:cs typeface="+mn-cs"/>
        </a:defRPr>
      </a:lvl3pPr>
      <a:lvl4pPr marL="3591009"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4pPr>
      <a:lvl5pPr marL="4617011"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5pPr>
      <a:lvl6pPr marL="5643014"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6pPr>
      <a:lvl7pPr marL="6669016"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7pPr>
      <a:lvl8pPr marL="7695019"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8pPr>
      <a:lvl9pPr marL="8721021" indent="-513001" algn="l" defTabSz="2052005" rtl="0" eaLnBrk="1" latinLnBrk="0" hangingPunct="1">
        <a:lnSpc>
          <a:spcPct val="90000"/>
        </a:lnSpc>
        <a:spcBef>
          <a:spcPts val="1122"/>
        </a:spcBef>
        <a:buFont typeface="Arial" panose="020B0604020202020204" pitchFamily="34" charset="0"/>
        <a:buChar char="•"/>
        <a:defRPr sz="4039" kern="1200">
          <a:solidFill>
            <a:schemeClr val="tx1"/>
          </a:solidFill>
          <a:latin typeface="+mn-lt"/>
          <a:ea typeface="+mn-ea"/>
          <a:cs typeface="+mn-cs"/>
        </a:defRPr>
      </a:lvl9pPr>
    </p:bodyStyle>
    <p:otherStyle>
      <a:defPPr>
        <a:defRPr lang="en-US"/>
      </a:defPPr>
      <a:lvl1pPr marL="0" algn="l" defTabSz="2052005" rtl="0" eaLnBrk="1" latinLnBrk="0" hangingPunct="1">
        <a:defRPr sz="4039" kern="1200">
          <a:solidFill>
            <a:schemeClr val="tx1"/>
          </a:solidFill>
          <a:latin typeface="+mn-lt"/>
          <a:ea typeface="+mn-ea"/>
          <a:cs typeface="+mn-cs"/>
        </a:defRPr>
      </a:lvl1pPr>
      <a:lvl2pPr marL="1026003" algn="l" defTabSz="2052005" rtl="0" eaLnBrk="1" latinLnBrk="0" hangingPunct="1">
        <a:defRPr sz="4039" kern="1200">
          <a:solidFill>
            <a:schemeClr val="tx1"/>
          </a:solidFill>
          <a:latin typeface="+mn-lt"/>
          <a:ea typeface="+mn-ea"/>
          <a:cs typeface="+mn-cs"/>
        </a:defRPr>
      </a:lvl2pPr>
      <a:lvl3pPr marL="2052005" algn="l" defTabSz="2052005" rtl="0" eaLnBrk="1" latinLnBrk="0" hangingPunct="1">
        <a:defRPr sz="4039" kern="1200">
          <a:solidFill>
            <a:schemeClr val="tx1"/>
          </a:solidFill>
          <a:latin typeface="+mn-lt"/>
          <a:ea typeface="+mn-ea"/>
          <a:cs typeface="+mn-cs"/>
        </a:defRPr>
      </a:lvl3pPr>
      <a:lvl4pPr marL="3078008" algn="l" defTabSz="2052005" rtl="0" eaLnBrk="1" latinLnBrk="0" hangingPunct="1">
        <a:defRPr sz="4039" kern="1200">
          <a:solidFill>
            <a:schemeClr val="tx1"/>
          </a:solidFill>
          <a:latin typeface="+mn-lt"/>
          <a:ea typeface="+mn-ea"/>
          <a:cs typeface="+mn-cs"/>
        </a:defRPr>
      </a:lvl4pPr>
      <a:lvl5pPr marL="4104010" algn="l" defTabSz="2052005" rtl="0" eaLnBrk="1" latinLnBrk="0" hangingPunct="1">
        <a:defRPr sz="4039" kern="1200">
          <a:solidFill>
            <a:schemeClr val="tx1"/>
          </a:solidFill>
          <a:latin typeface="+mn-lt"/>
          <a:ea typeface="+mn-ea"/>
          <a:cs typeface="+mn-cs"/>
        </a:defRPr>
      </a:lvl5pPr>
      <a:lvl6pPr marL="5130013" algn="l" defTabSz="2052005" rtl="0" eaLnBrk="1" latinLnBrk="0" hangingPunct="1">
        <a:defRPr sz="4039" kern="1200">
          <a:solidFill>
            <a:schemeClr val="tx1"/>
          </a:solidFill>
          <a:latin typeface="+mn-lt"/>
          <a:ea typeface="+mn-ea"/>
          <a:cs typeface="+mn-cs"/>
        </a:defRPr>
      </a:lvl6pPr>
      <a:lvl7pPr marL="6156015" algn="l" defTabSz="2052005" rtl="0" eaLnBrk="1" latinLnBrk="0" hangingPunct="1">
        <a:defRPr sz="4039" kern="1200">
          <a:solidFill>
            <a:schemeClr val="tx1"/>
          </a:solidFill>
          <a:latin typeface="+mn-lt"/>
          <a:ea typeface="+mn-ea"/>
          <a:cs typeface="+mn-cs"/>
        </a:defRPr>
      </a:lvl7pPr>
      <a:lvl8pPr marL="7182018" algn="l" defTabSz="2052005" rtl="0" eaLnBrk="1" latinLnBrk="0" hangingPunct="1">
        <a:defRPr sz="4039" kern="1200">
          <a:solidFill>
            <a:schemeClr val="tx1"/>
          </a:solidFill>
          <a:latin typeface="+mn-lt"/>
          <a:ea typeface="+mn-ea"/>
          <a:cs typeface="+mn-cs"/>
        </a:defRPr>
      </a:lvl8pPr>
      <a:lvl9pPr marL="8208020" algn="l" defTabSz="2052005" rtl="0" eaLnBrk="1" latinLnBrk="0" hangingPunct="1">
        <a:defRPr sz="40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20489822" cy="1417808"/>
          </a:xfrm>
          <a:prstGeom prst="rect">
            <a:avLst/>
          </a:prstGeom>
          <a:solidFill>
            <a:schemeClr val="accent2">
              <a:lumMod val="40000"/>
              <a:lumOff val="60000"/>
            </a:schemeClr>
          </a:solidFill>
          <a:ln>
            <a:solidFill>
              <a:srgbClr val="FF0000"/>
            </a:solidFill>
          </a:ln>
        </p:spPr>
      </p:pic>
      <p:sp>
        <p:nvSpPr>
          <p:cNvPr id="5" name="Rectangle 4"/>
          <p:cNvSpPr/>
          <p:nvPr/>
        </p:nvSpPr>
        <p:spPr>
          <a:xfrm>
            <a:off x="108785" y="2783483"/>
            <a:ext cx="20088060" cy="3970318"/>
          </a:xfrm>
          <a:prstGeom prst="rect">
            <a:avLst/>
          </a:prstGeom>
        </p:spPr>
        <p:txBody>
          <a:bodyPr wrap="square">
            <a:spAutoFit/>
          </a:bodyPr>
          <a:lstStyle/>
          <a:p>
            <a:pPr algn="just"/>
            <a:r>
              <a:rPr lang="en-GB" sz="3600" b="1" dirty="0" smtClean="0"/>
              <a:t>Climate </a:t>
            </a:r>
            <a:r>
              <a:rPr lang="en-GB" sz="3600" b="1" dirty="0" smtClean="0"/>
              <a:t>Change</a:t>
            </a:r>
            <a:endParaRPr lang="en-GB" sz="3600" b="1" dirty="0" smtClean="0"/>
          </a:p>
          <a:p>
            <a:pPr algn="just"/>
            <a:r>
              <a:rPr lang="en-GB" sz="3600" dirty="0">
                <a:solidFill>
                  <a:srgbClr val="002060"/>
                </a:solidFill>
              </a:rPr>
              <a:t>Climate change been the most pressing issues facing the world today. The concept of climate neutral urban districts is a way to approach the issue of carbon emissions by creating test beds where new ideas and technologies can be </a:t>
            </a:r>
            <a:r>
              <a:rPr lang="en-GB" sz="3600" dirty="0" smtClean="0">
                <a:solidFill>
                  <a:srgbClr val="002060"/>
                </a:solidFill>
              </a:rPr>
              <a:t>introduced</a:t>
            </a:r>
          </a:p>
          <a:p>
            <a:pPr marL="571500" indent="-571500" algn="just">
              <a:buFont typeface="Arial" panose="020B0604020202020204" pitchFamily="34" charset="0"/>
              <a:buChar char="•"/>
            </a:pPr>
            <a:r>
              <a:rPr lang="en-GB" sz="3600" dirty="0" smtClean="0">
                <a:solidFill>
                  <a:srgbClr val="002060"/>
                </a:solidFill>
              </a:rPr>
              <a:t>Ignoring </a:t>
            </a:r>
            <a:r>
              <a:rPr lang="en-GB" sz="3600" dirty="0">
                <a:solidFill>
                  <a:srgbClr val="002060"/>
                </a:solidFill>
              </a:rPr>
              <a:t>climate change is not an option</a:t>
            </a:r>
          </a:p>
          <a:p>
            <a:pPr marL="685800" indent="-685800" algn="just">
              <a:buFont typeface="Arial" panose="020B0604020202020204" pitchFamily="34" charset="0"/>
              <a:buChar char="•"/>
            </a:pPr>
            <a:r>
              <a:rPr lang="en-GB" sz="3600" dirty="0">
                <a:solidFill>
                  <a:srgbClr val="002060"/>
                </a:solidFill>
              </a:rPr>
              <a:t>Time available is severely limited</a:t>
            </a:r>
          </a:p>
          <a:p>
            <a:pPr marL="685800" indent="-685800" algn="just">
              <a:buFont typeface="Arial" panose="020B0604020202020204" pitchFamily="34" charset="0"/>
              <a:buChar char="•"/>
            </a:pPr>
            <a:r>
              <a:rPr lang="en-GB" sz="3600" dirty="0">
                <a:solidFill>
                  <a:srgbClr val="002060"/>
                </a:solidFill>
              </a:rPr>
              <a:t>No single solution to this issue</a:t>
            </a:r>
          </a:p>
        </p:txBody>
      </p:sp>
      <p:pic>
        <p:nvPicPr>
          <p:cNvPr id="6" name="Picture 5"/>
          <p:cNvPicPr>
            <a:picLocks noChangeAspect="1"/>
          </p:cNvPicPr>
          <p:nvPr/>
        </p:nvPicPr>
        <p:blipFill>
          <a:blip r:embed="rId3"/>
          <a:stretch>
            <a:fillRect/>
          </a:stretch>
        </p:blipFill>
        <p:spPr>
          <a:xfrm>
            <a:off x="-556137" y="6870614"/>
            <a:ext cx="10658298" cy="7544833"/>
          </a:xfrm>
          <a:prstGeom prst="rect">
            <a:avLst/>
          </a:prstGeom>
        </p:spPr>
      </p:pic>
      <p:sp>
        <p:nvSpPr>
          <p:cNvPr id="7" name="Rectangle 6"/>
          <p:cNvSpPr/>
          <p:nvPr/>
        </p:nvSpPr>
        <p:spPr>
          <a:xfrm>
            <a:off x="8948057" y="4449218"/>
            <a:ext cx="11571968" cy="4170052"/>
          </a:xfrm>
          <a:prstGeom prst="rect">
            <a:avLst/>
          </a:prstGeom>
        </p:spPr>
        <p:txBody>
          <a:bodyPr wrap="square">
            <a:spAutoFit/>
          </a:bodyPr>
          <a:lstStyle/>
          <a:p>
            <a:r>
              <a:rPr lang="en-GB" dirty="0" smtClean="0"/>
              <a:t>	</a:t>
            </a:r>
            <a:r>
              <a:rPr lang="en-GB" sz="4800" dirty="0" smtClean="0"/>
              <a:t>            </a:t>
            </a:r>
            <a:r>
              <a:rPr lang="en-GB" sz="4800" dirty="0" smtClean="0"/>
              <a:t> </a:t>
            </a:r>
            <a:r>
              <a:rPr lang="en-GB" sz="3600" b="1" dirty="0" smtClean="0"/>
              <a:t>CLUE</a:t>
            </a:r>
            <a:endParaRPr lang="en-GB" sz="3600" b="1" dirty="0"/>
          </a:p>
          <a:p>
            <a:pPr algn="just"/>
            <a:r>
              <a:rPr lang="en-GB" sz="3600" dirty="0">
                <a:solidFill>
                  <a:srgbClr val="002060"/>
                </a:solidFill>
              </a:rPr>
              <a:t>CLUE illustrates the use of innovative and “smart” planning, participation and building concepts, new technologies and methodological approaches in order to reduce the urban carbon footprint to “zero” and at the same time considerably reduce energy and resource use i.e. making a city or an urban district “climate neutral</a:t>
            </a:r>
            <a:r>
              <a:rPr lang="en-GB" sz="3600" dirty="0" smtClean="0">
                <a:solidFill>
                  <a:srgbClr val="002060"/>
                </a:solidFill>
              </a:rPr>
              <a:t>”</a:t>
            </a:r>
            <a:endParaRPr lang="en-GB" sz="3600" dirty="0">
              <a:solidFill>
                <a:srgbClr val="002060"/>
              </a:solidFill>
            </a:endParaRPr>
          </a:p>
        </p:txBody>
      </p:sp>
      <p:sp>
        <p:nvSpPr>
          <p:cNvPr id="8" name="Rectangle 7"/>
          <p:cNvSpPr/>
          <p:nvPr/>
        </p:nvSpPr>
        <p:spPr>
          <a:xfrm>
            <a:off x="8948057" y="8272729"/>
            <a:ext cx="11571968" cy="3616055"/>
          </a:xfrm>
          <a:prstGeom prst="rect">
            <a:avLst/>
          </a:prstGeom>
        </p:spPr>
        <p:txBody>
          <a:bodyPr wrap="square">
            <a:spAutoFit/>
          </a:bodyPr>
          <a:lstStyle/>
          <a:p>
            <a:r>
              <a:rPr lang="en-GB" dirty="0" smtClean="0"/>
              <a:t>	</a:t>
            </a:r>
            <a:r>
              <a:rPr lang="en-GB" sz="3600" b="1" dirty="0" smtClean="0"/>
              <a:t>CLIMATE </a:t>
            </a:r>
            <a:r>
              <a:rPr lang="en-GB" sz="3600" b="1" dirty="0"/>
              <a:t>NEUTRALITY</a:t>
            </a:r>
          </a:p>
          <a:p>
            <a:pPr algn="just"/>
            <a:r>
              <a:rPr lang="en-GB" sz="3600" dirty="0">
                <a:solidFill>
                  <a:srgbClr val="002060"/>
                </a:solidFill>
              </a:rPr>
              <a:t>The concept of Climate neutrality aims to develop strategies and actions that avoid global climate change by elimination of the carbon emissions </a:t>
            </a:r>
          </a:p>
          <a:p>
            <a:pPr algn="just"/>
            <a:r>
              <a:rPr lang="en-GB" sz="3600" dirty="0">
                <a:solidFill>
                  <a:srgbClr val="002060"/>
                </a:solidFill>
              </a:rPr>
              <a:t>At present, no there are no climate neutral cities in the </a:t>
            </a:r>
            <a:r>
              <a:rPr lang="en-GB" sz="3600" dirty="0" smtClean="0">
                <a:solidFill>
                  <a:srgbClr val="002060"/>
                </a:solidFill>
              </a:rPr>
              <a:t>world</a:t>
            </a:r>
          </a:p>
          <a:p>
            <a:pPr algn="just"/>
            <a:r>
              <a:rPr lang="en-GB" sz="3600" dirty="0" smtClean="0">
                <a:solidFill>
                  <a:srgbClr val="002060"/>
                </a:solidFill>
              </a:rPr>
              <a:t>Then</a:t>
            </a:r>
            <a:r>
              <a:rPr lang="en-GB" sz="3600" dirty="0">
                <a:solidFill>
                  <a:srgbClr val="002060"/>
                </a:solidFill>
              </a:rPr>
              <a:t>, how do we achieve climate neutral in urban district? </a:t>
            </a:r>
          </a:p>
        </p:txBody>
      </p:sp>
      <p:sp>
        <p:nvSpPr>
          <p:cNvPr id="9" name="Rectangle 8"/>
          <p:cNvSpPr/>
          <p:nvPr/>
        </p:nvSpPr>
        <p:spPr>
          <a:xfrm>
            <a:off x="8927000" y="11752418"/>
            <a:ext cx="11593025" cy="17285581"/>
          </a:xfrm>
          <a:prstGeom prst="rect">
            <a:avLst/>
          </a:prstGeom>
        </p:spPr>
        <p:txBody>
          <a:bodyPr wrap="square">
            <a:spAutoFit/>
          </a:bodyPr>
          <a:lstStyle/>
          <a:p>
            <a:r>
              <a:rPr lang="en-GB" b="1" dirty="0" smtClean="0">
                <a:solidFill>
                  <a:srgbClr val="002060"/>
                </a:solidFill>
              </a:rPr>
              <a:t>                         </a:t>
            </a:r>
            <a:r>
              <a:rPr lang="en-GB" sz="3600" b="1" dirty="0" smtClean="0"/>
              <a:t>CLUE Project</a:t>
            </a:r>
            <a:endParaRPr lang="en-GB" sz="3600" dirty="0"/>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dirty="0" smtClean="0">
              <a:solidFill>
                <a:srgbClr val="002060"/>
              </a:solidFill>
            </a:endParaRPr>
          </a:p>
          <a:p>
            <a:endParaRPr lang="en-GB" sz="3200" dirty="0" smtClean="0">
              <a:solidFill>
                <a:srgbClr val="002060"/>
              </a:solidFill>
            </a:endParaRPr>
          </a:p>
          <a:p>
            <a:endParaRPr lang="en-GB" sz="3200" dirty="0">
              <a:solidFill>
                <a:srgbClr val="002060"/>
              </a:solidFill>
            </a:endParaRPr>
          </a:p>
          <a:p>
            <a:endParaRPr lang="en-GB" sz="3200" dirty="0" smtClean="0">
              <a:solidFill>
                <a:srgbClr val="002060"/>
              </a:solidFill>
            </a:endParaRPr>
          </a:p>
          <a:p>
            <a:endParaRPr lang="en-GB" sz="3600" dirty="0" smtClean="0">
              <a:solidFill>
                <a:srgbClr val="002060"/>
              </a:solidFill>
            </a:endParaRPr>
          </a:p>
          <a:p>
            <a:r>
              <a:rPr lang="en-GB" sz="3600" dirty="0" smtClean="0">
                <a:solidFill>
                  <a:srgbClr val="002060"/>
                </a:solidFill>
              </a:rPr>
              <a:t>These </a:t>
            </a:r>
            <a:r>
              <a:rPr lang="en-GB" sz="3600" dirty="0">
                <a:solidFill>
                  <a:srgbClr val="002060"/>
                </a:solidFill>
              </a:rPr>
              <a:t>projects are the standard-bearers of, and are leading pioneers that produces high-energy savings and emission reductions. Indeed, they are so advanced as to offer the prospect of a smart dividend for sustainable city-districts and include (neighbourhood) communities whose energy efficiencies pave the way for what are termed post-carbon economies</a:t>
            </a:r>
            <a:r>
              <a:rPr lang="en-GB" sz="3600" dirty="0" smtClean="0">
                <a:solidFill>
                  <a:srgbClr val="002060"/>
                </a:solidFill>
              </a:rPr>
              <a:t>.</a:t>
            </a:r>
          </a:p>
          <a:p>
            <a:endParaRPr lang="en-GB" sz="3600" dirty="0">
              <a:solidFill>
                <a:srgbClr val="002060"/>
              </a:solidFill>
            </a:endParaRPr>
          </a:p>
          <a:p>
            <a:endParaRPr lang="en-GB" dirty="0" smtClean="0">
              <a:solidFill>
                <a:srgbClr val="002060"/>
              </a:solidFill>
            </a:endParaRPr>
          </a:p>
          <a:p>
            <a:endParaRPr lang="en-GB" sz="3600" b="1" dirty="0" smtClean="0"/>
          </a:p>
          <a:p>
            <a:endParaRPr lang="en-GB" sz="3600" b="1" dirty="0"/>
          </a:p>
          <a:p>
            <a:endParaRPr lang="en-GB" sz="3600" b="1" dirty="0" smtClean="0"/>
          </a:p>
          <a:p>
            <a:r>
              <a:rPr lang="en-GB" sz="3600" b="1" dirty="0" smtClean="0"/>
              <a:t>Measuring </a:t>
            </a:r>
            <a:r>
              <a:rPr lang="en-GB" sz="3600" b="1" dirty="0"/>
              <a:t>Urban Sustainability</a:t>
            </a:r>
          </a:p>
          <a:p>
            <a:r>
              <a:rPr lang="en-GB" sz="3600" dirty="0">
                <a:solidFill>
                  <a:srgbClr val="002060"/>
                </a:solidFill>
              </a:rPr>
              <a:t>One of the main questions facing sustainable urban districts and cities is: how do we recognize progress towards sustainability? As more and more districts adopt sustainability as a </a:t>
            </a:r>
            <a:r>
              <a:rPr lang="en-GB" sz="3600" dirty="0" smtClean="0">
                <a:solidFill>
                  <a:srgbClr val="002060"/>
                </a:solidFill>
              </a:rPr>
              <a:t>goal, indicators </a:t>
            </a:r>
            <a:r>
              <a:rPr lang="en-GB" sz="3600" dirty="0">
                <a:solidFill>
                  <a:srgbClr val="002060"/>
                </a:solidFill>
              </a:rPr>
              <a:t>can help to determine what direction should be taken to address the issue as it makes districts more visible and transparent, aid in comparison, evaluation and prediction. </a:t>
            </a:r>
            <a:endParaRPr lang="en-GB" sz="3600" dirty="0">
              <a:solidFill>
                <a:srgbClr val="002060"/>
              </a:solidFill>
            </a:endParaRPr>
          </a:p>
        </p:txBody>
      </p:sp>
      <p:sp>
        <p:nvSpPr>
          <p:cNvPr id="16" name="Rectangle 15"/>
          <p:cNvSpPr/>
          <p:nvPr/>
        </p:nvSpPr>
        <p:spPr>
          <a:xfrm>
            <a:off x="106314" y="18502578"/>
            <a:ext cx="9053667" cy="2308324"/>
          </a:xfrm>
          <a:prstGeom prst="rect">
            <a:avLst/>
          </a:prstGeom>
        </p:spPr>
        <p:txBody>
          <a:bodyPr wrap="square">
            <a:spAutoFit/>
          </a:bodyPr>
          <a:lstStyle/>
          <a:p>
            <a:r>
              <a:rPr lang="en-GB" sz="3600" dirty="0">
                <a:solidFill>
                  <a:srgbClr val="002060"/>
                </a:solidFill>
              </a:rPr>
              <a:t>The framework focuses on low energy consumption, local on-site energy production</a:t>
            </a:r>
            <a:r>
              <a:rPr lang="en-GB" sz="3600" dirty="0" smtClean="0">
                <a:solidFill>
                  <a:srgbClr val="002060"/>
                </a:solidFill>
              </a:rPr>
              <a:t>,  </a:t>
            </a:r>
            <a:r>
              <a:rPr lang="en-GB" sz="3600" dirty="0">
                <a:solidFill>
                  <a:srgbClr val="002060"/>
                </a:solidFill>
              </a:rPr>
              <a:t>a high share of renewables and community impact for low carbon emissions measures</a:t>
            </a:r>
          </a:p>
        </p:txBody>
      </p:sp>
      <p:sp>
        <p:nvSpPr>
          <p:cNvPr id="18" name="Rectangle 17"/>
          <p:cNvSpPr/>
          <p:nvPr/>
        </p:nvSpPr>
        <p:spPr>
          <a:xfrm>
            <a:off x="9159981" y="28811729"/>
            <a:ext cx="10976882" cy="2508059"/>
          </a:xfrm>
          <a:prstGeom prst="rect">
            <a:avLst/>
          </a:prstGeom>
        </p:spPr>
        <p:txBody>
          <a:bodyPr wrap="square">
            <a:spAutoFit/>
          </a:bodyPr>
          <a:lstStyle/>
          <a:p>
            <a:pPr algn="just"/>
            <a:r>
              <a:rPr lang="en-GB" dirty="0" smtClean="0"/>
              <a:t>                        </a:t>
            </a:r>
            <a:r>
              <a:rPr lang="en-GB" b="1" dirty="0" smtClean="0"/>
              <a:t>  </a:t>
            </a:r>
            <a:r>
              <a:rPr lang="en-GB" sz="4000" b="1" dirty="0" smtClean="0"/>
              <a:t>Conclusion </a:t>
            </a:r>
            <a:endParaRPr lang="en-GB" sz="4000" b="1" dirty="0"/>
          </a:p>
          <a:p>
            <a:pPr algn="just"/>
            <a:r>
              <a:rPr lang="en-GB" sz="3600" dirty="0">
                <a:solidFill>
                  <a:srgbClr val="002060"/>
                </a:solidFill>
              </a:rPr>
              <a:t>CLUE has provided a practical example of how climate neutral cities can be affordable, appealing and realistically achieved, at present, in an existing urban </a:t>
            </a:r>
            <a:r>
              <a:rPr lang="en-GB" sz="3600" dirty="0" smtClean="0">
                <a:solidFill>
                  <a:srgbClr val="002060"/>
                </a:solidFill>
              </a:rPr>
              <a:t>environment.</a:t>
            </a:r>
            <a:endParaRPr lang="en-GB" sz="3600" dirty="0">
              <a:solidFill>
                <a:srgbClr val="002060"/>
              </a:solidFill>
            </a:endParaRPr>
          </a:p>
        </p:txBody>
      </p:sp>
      <p:pic>
        <p:nvPicPr>
          <p:cNvPr id="19" name="Picture 18"/>
          <p:cNvPicPr>
            <a:picLocks noChangeAspect="1"/>
          </p:cNvPicPr>
          <p:nvPr/>
        </p:nvPicPr>
        <p:blipFill>
          <a:blip r:embed="rId4"/>
          <a:stretch>
            <a:fillRect/>
          </a:stretch>
        </p:blipFill>
        <p:spPr>
          <a:xfrm>
            <a:off x="0" y="25082675"/>
            <a:ext cx="8991928" cy="6237113"/>
          </a:xfrm>
          <a:prstGeom prst="rect">
            <a:avLst/>
          </a:prstGeom>
        </p:spPr>
      </p:pic>
      <p:sp>
        <p:nvSpPr>
          <p:cNvPr id="22" name="Rectangle 21"/>
          <p:cNvSpPr/>
          <p:nvPr/>
        </p:nvSpPr>
        <p:spPr>
          <a:xfrm>
            <a:off x="5263776" y="1348606"/>
            <a:ext cx="10258425" cy="2123658"/>
          </a:xfrm>
          <a:prstGeom prst="rect">
            <a:avLst/>
          </a:prstGeom>
        </p:spPr>
        <p:txBody>
          <a:bodyPr>
            <a:spAutoFit/>
          </a:bodyPr>
          <a:lstStyle/>
          <a:p>
            <a:pPr algn="ctr"/>
            <a:r>
              <a:rPr lang="en-GB" sz="4400" dirty="0">
                <a:solidFill>
                  <a:schemeClr val="accent2"/>
                </a:solidFill>
              </a:rPr>
              <a:t>Oye Toyosi</a:t>
            </a:r>
          </a:p>
          <a:p>
            <a:pPr algn="ctr"/>
            <a:r>
              <a:rPr lang="en-GB" sz="4400" dirty="0">
                <a:solidFill>
                  <a:schemeClr val="accent2"/>
                </a:solidFill>
              </a:rPr>
              <a:t>Edinburgh Napier University</a:t>
            </a:r>
          </a:p>
          <a:p>
            <a:pPr algn="ctr"/>
            <a:r>
              <a:rPr lang="en-GB" sz="4400" dirty="0">
                <a:solidFill>
                  <a:schemeClr val="accent2"/>
                </a:solidFill>
              </a:rPr>
              <a:t>T.oye2@napier.ac.uk</a:t>
            </a:r>
          </a:p>
        </p:txBody>
      </p:sp>
      <p:sp>
        <p:nvSpPr>
          <p:cNvPr id="23" name="Rectangle 22"/>
          <p:cNvSpPr/>
          <p:nvPr/>
        </p:nvSpPr>
        <p:spPr>
          <a:xfrm>
            <a:off x="2207127" y="27778199"/>
            <a:ext cx="5131770" cy="846064"/>
          </a:xfrm>
          <a:prstGeom prst="rect">
            <a:avLst/>
          </a:prstGeom>
        </p:spPr>
        <p:txBody>
          <a:bodyPr wrap="square">
            <a:spAutoFit/>
          </a:bodyPr>
          <a:lstStyle/>
          <a:p>
            <a:r>
              <a:rPr lang="en-GB" dirty="0">
                <a:solidFill>
                  <a:srgbClr val="FF0000"/>
                </a:solidFill>
              </a:rPr>
              <a:t>Save the world</a:t>
            </a:r>
          </a:p>
        </p:txBody>
      </p:sp>
      <p:pic>
        <p:nvPicPr>
          <p:cNvPr id="3" name="Picture 2"/>
          <p:cNvPicPr>
            <a:picLocks noChangeAspect="1"/>
          </p:cNvPicPr>
          <p:nvPr/>
        </p:nvPicPr>
        <p:blipFill>
          <a:blip r:embed="rId5"/>
          <a:stretch>
            <a:fillRect/>
          </a:stretch>
        </p:blipFill>
        <p:spPr>
          <a:xfrm>
            <a:off x="9750757" y="12610705"/>
            <a:ext cx="10038884" cy="4860757"/>
          </a:xfrm>
          <a:prstGeom prst="rect">
            <a:avLst/>
          </a:prstGeom>
        </p:spPr>
      </p:pic>
      <p:sp>
        <p:nvSpPr>
          <p:cNvPr id="21" name="Rectangle 20"/>
          <p:cNvSpPr/>
          <p:nvPr/>
        </p:nvSpPr>
        <p:spPr>
          <a:xfrm>
            <a:off x="8948057" y="21185687"/>
            <a:ext cx="11184700" cy="6247864"/>
          </a:xfrm>
          <a:prstGeom prst="rect">
            <a:avLst/>
          </a:prstGeom>
        </p:spPr>
        <p:txBody>
          <a:bodyPr wrap="square">
            <a:spAutoFit/>
          </a:bodyPr>
          <a:lstStyle/>
          <a:p>
            <a:r>
              <a:rPr lang="en-GB" sz="3600" b="1" dirty="0" smtClean="0"/>
              <a:t>Metabolism of City-Districts</a:t>
            </a:r>
          </a:p>
          <a:p>
            <a:pPr algn="just"/>
            <a:r>
              <a:rPr lang="en-GB" sz="3600" dirty="0" smtClean="0">
                <a:solidFill>
                  <a:srgbClr val="002060"/>
                </a:solidFill>
              </a:rPr>
              <a:t>This </a:t>
            </a:r>
            <a:r>
              <a:rPr lang="en-GB" sz="3600" dirty="0">
                <a:solidFill>
                  <a:srgbClr val="002060"/>
                </a:solidFill>
              </a:rPr>
              <a:t>involves conceptualizing a city or a district as an organism and tracking resources that go into the system, products, and wastes that leave it as it provides a platform through which to consider urban sustainability </a:t>
            </a:r>
            <a:r>
              <a:rPr lang="en-GB" sz="3600" dirty="0" smtClean="0">
                <a:solidFill>
                  <a:srgbClr val="002060"/>
                </a:solidFill>
              </a:rPr>
              <a:t>implications.</a:t>
            </a:r>
          </a:p>
          <a:p>
            <a:pPr algn="just"/>
            <a:r>
              <a:rPr lang="en-GB" sz="3600" dirty="0" smtClean="0">
                <a:solidFill>
                  <a:srgbClr val="002060"/>
                </a:solidFill>
              </a:rPr>
              <a:t>  </a:t>
            </a:r>
          </a:p>
          <a:p>
            <a:pPr algn="just"/>
            <a:endParaRPr lang="en-GB" sz="3600" dirty="0">
              <a:solidFill>
                <a:srgbClr val="002060"/>
              </a:solidFill>
            </a:endParaRPr>
          </a:p>
          <a:p>
            <a:pPr algn="just"/>
            <a:endParaRPr lang="en-GB" sz="3600" dirty="0" smtClean="0">
              <a:solidFill>
                <a:srgbClr val="002060"/>
              </a:solidFill>
            </a:endParaRPr>
          </a:p>
          <a:p>
            <a:pPr algn="just"/>
            <a:endParaRPr lang="en-GB" sz="3600" dirty="0" smtClean="0">
              <a:solidFill>
                <a:srgbClr val="002060"/>
              </a:solidFill>
            </a:endParaRPr>
          </a:p>
          <a:p>
            <a:pPr algn="just"/>
            <a:endParaRPr lang="en-GB" sz="3600" dirty="0">
              <a:solidFill>
                <a:srgbClr val="002060"/>
              </a:solidFill>
            </a:endParaRPr>
          </a:p>
        </p:txBody>
      </p:sp>
      <p:pic>
        <p:nvPicPr>
          <p:cNvPr id="13" name="Picture 12"/>
          <p:cNvPicPr>
            <a:picLocks noChangeAspect="1"/>
          </p:cNvPicPr>
          <p:nvPr/>
        </p:nvPicPr>
        <p:blipFill>
          <a:blip r:embed="rId6"/>
          <a:stretch>
            <a:fillRect/>
          </a:stretch>
        </p:blipFill>
        <p:spPr>
          <a:xfrm>
            <a:off x="-523153" y="13779169"/>
            <a:ext cx="8719769" cy="4723409"/>
          </a:xfrm>
          <a:prstGeom prst="rect">
            <a:avLst/>
          </a:prstGeom>
        </p:spPr>
      </p:pic>
      <p:pic>
        <p:nvPicPr>
          <p:cNvPr id="24" name="Picture 23"/>
          <p:cNvPicPr>
            <a:picLocks noChangeAspect="1"/>
          </p:cNvPicPr>
          <p:nvPr/>
        </p:nvPicPr>
        <p:blipFill>
          <a:blip r:embed="rId7"/>
          <a:stretch>
            <a:fillRect/>
          </a:stretch>
        </p:blipFill>
        <p:spPr>
          <a:xfrm>
            <a:off x="106314" y="20995544"/>
            <a:ext cx="8529193" cy="3589258"/>
          </a:xfrm>
          <a:prstGeom prst="rect">
            <a:avLst/>
          </a:prstGeom>
        </p:spPr>
      </p:pic>
    </p:spTree>
    <p:extLst>
      <p:ext uri="{BB962C8B-B14F-4D97-AF65-F5344CB8AC3E}">
        <p14:creationId xmlns:p14="http://schemas.microsoft.com/office/powerpoint/2010/main" val="48834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456E1C5F4F6A4289C799BFB7B972D9" ma:contentTypeVersion="66" ma:contentTypeDescription="Create a new document." ma:contentTypeScope="" ma:versionID="c21a035c1fcbfb847aea50ed71a6e050">
  <xsd:schema xmlns:xsd="http://www.w3.org/2001/XMLSchema" xmlns:xs="http://www.w3.org/2001/XMLSchema" xmlns:p="http://schemas.microsoft.com/office/2006/metadata/properties" xmlns:ns1="http://schemas.microsoft.com/sharepoint/v3" xmlns:ns2="bb28dcf0-6583-49ba-818a-f06c35ca2650" targetNamespace="http://schemas.microsoft.com/office/2006/metadata/properties" ma:root="true" ma:fieldsID="9a8f92845b109bfeeb60b653b15690d9" ns1:_="" ns2:_="">
    <xsd:import namespace="http://schemas.microsoft.com/sharepoint/v3"/>
    <xsd:import namespace="bb28dcf0-6583-49ba-818a-f06c35ca265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28dcf0-6583-49ba-818a-f06c35ca26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FF078DB-8598-439D-AF7A-15C1094918DE}"/>
</file>

<file path=customXml/itemProps2.xml><?xml version="1.0" encoding="utf-8"?>
<ds:datastoreItem xmlns:ds="http://schemas.openxmlformats.org/officeDocument/2006/customXml" ds:itemID="{7FD615E4-67B9-4DD4-AB53-235E90ECF7B1}"/>
</file>

<file path=customXml/itemProps3.xml><?xml version="1.0" encoding="utf-8"?>
<ds:datastoreItem xmlns:ds="http://schemas.openxmlformats.org/officeDocument/2006/customXml" ds:itemID="{0A74FF11-1D7F-453F-9082-09BEEB6D3581}"/>
</file>

<file path=docProps/app.xml><?xml version="1.0" encoding="utf-8"?>
<Properties xmlns="http://schemas.openxmlformats.org/officeDocument/2006/extended-properties" xmlns:vt="http://schemas.openxmlformats.org/officeDocument/2006/docPropsVTypes">
  <Template>Office Theme</Template>
  <TotalTime>141</TotalTime>
  <Words>296</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Edinburgh Napier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 Toyosi Oye</dc:title>
  <dc:creator>Paterson, Stephen</dc:creator>
  <cp:lastModifiedBy>Oye, Toyosi</cp:lastModifiedBy>
  <cp:revision>21</cp:revision>
  <dcterms:created xsi:type="dcterms:W3CDTF">2015-02-23T15:59:11Z</dcterms:created>
  <dcterms:modified xsi:type="dcterms:W3CDTF">2015-11-09T13:28:26Z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0x0101003B456E1C5F4F6A4289C799BFB7B972D9</vt:lpwstr>
  </property>
  <property fmtid="{D5CDD505-2E9C-101B-9397-08002B2CF9AE}" pid="3" name="Document Description">
    <vt:lpwstr/>
  </property>
  <property fmtid="{D5CDD505-2E9C-101B-9397-08002B2CF9AE}" pid="4" name="Document Keywords">
    <vt:lpwstr/>
  </property>
</Properties>
</file>