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quickStyle2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8" r:id="rId3"/>
    <p:sldId id="260" r:id="rId4"/>
    <p:sldId id="261" r:id="rId5"/>
    <p:sldId id="270" r:id="rId6"/>
    <p:sldId id="271" r:id="rId7"/>
    <p:sldId id="262" r:id="rId8"/>
    <p:sldId id="272" r:id="rId9"/>
    <p:sldId id="264" r:id="rId10"/>
    <p:sldId id="273" r:id="rId11"/>
    <p:sldId id="266" r:id="rId12"/>
    <p:sldId id="276" r:id="rId13"/>
    <p:sldId id="274" r:id="rId14"/>
    <p:sldId id="265" r:id="rId15"/>
    <p:sldId id="275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2E5"/>
    <a:srgbClr val="DDE3EF"/>
    <a:srgbClr val="E5EAF3"/>
    <a:srgbClr val="F1F4F9"/>
    <a:srgbClr val="1C3258"/>
    <a:srgbClr val="3A63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staff.napier.ac.uk/services/finance/Procurement/Pages/Procurement.aspx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staff.napier.ac.uk/services/finance/Procurement/Pages/Procurement.asp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7A0AE3-12B3-4773-8543-2F26B74B2912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E1659071-9A9C-40DB-BC6A-1E71ED857AA8}">
      <dgm:prSet custT="1"/>
      <dgm:spPr/>
      <dgm:t>
        <a:bodyPr/>
        <a:lstStyle/>
        <a:p>
          <a:r>
            <a:rPr lang="en-GB" sz="2000" dirty="0"/>
            <a:t>Suppliers / deliveries / waste - chemicals, food, equipment, materials, recycling, etc.</a:t>
          </a:r>
          <a:endParaRPr lang="en-US" sz="2000" dirty="0"/>
        </a:p>
      </dgm:t>
    </dgm:pt>
    <dgm:pt modelId="{CD0B583B-0CE7-424B-8D03-47296E17A376}" type="parTrans" cxnId="{582B5B2F-5F87-4DA6-9160-699CC10AD748}">
      <dgm:prSet/>
      <dgm:spPr/>
      <dgm:t>
        <a:bodyPr/>
        <a:lstStyle/>
        <a:p>
          <a:endParaRPr lang="en-US"/>
        </a:p>
      </dgm:t>
    </dgm:pt>
    <dgm:pt modelId="{17A229B8-C26A-4374-A619-638B8086815F}" type="sibTrans" cxnId="{582B5B2F-5F87-4DA6-9160-699CC10AD748}">
      <dgm:prSet/>
      <dgm:spPr/>
      <dgm:t>
        <a:bodyPr/>
        <a:lstStyle/>
        <a:p>
          <a:endParaRPr lang="en-US"/>
        </a:p>
      </dgm:t>
    </dgm:pt>
    <dgm:pt modelId="{1DF11029-C8E7-4C91-80DA-65DBCF435FB5}">
      <dgm:prSet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People carrying out work, repair, maintenance, new works</a:t>
          </a:r>
          <a:endParaRPr lang="en-US" sz="2000" kern="1200" dirty="0">
            <a:solidFill>
              <a:srgbClr val="44546A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F8F04375-5414-4E2A-B556-77A55FD445F4}" type="parTrans" cxnId="{04C9A856-F26C-4762-AD10-047EFD83BA66}">
      <dgm:prSet/>
      <dgm:spPr/>
      <dgm:t>
        <a:bodyPr/>
        <a:lstStyle/>
        <a:p>
          <a:endParaRPr lang="en-US"/>
        </a:p>
      </dgm:t>
    </dgm:pt>
    <dgm:pt modelId="{0F39F96A-4D60-49A7-A5DF-E1BCD3544FDA}" type="sibTrans" cxnId="{04C9A856-F26C-4762-AD10-047EFD83BA66}">
      <dgm:prSet/>
      <dgm:spPr/>
      <dgm:t>
        <a:bodyPr/>
        <a:lstStyle/>
        <a:p>
          <a:endParaRPr lang="en-US"/>
        </a:p>
      </dgm:t>
    </dgm:pt>
    <dgm:pt modelId="{5EDD60EB-45DA-439E-9901-C87D27823070}">
      <dgm:prSet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Servicing / inspection, insurance, annual maintenance</a:t>
          </a:r>
          <a:endParaRPr lang="en-US" sz="2000" kern="1200" dirty="0">
            <a:solidFill>
              <a:srgbClr val="44546A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555DB01F-636F-4F3B-B38E-EFC2AA94D6D6}" type="parTrans" cxnId="{8F2BECC5-3F7B-44B9-810E-EF4EBEFAF78E}">
      <dgm:prSet/>
      <dgm:spPr/>
      <dgm:t>
        <a:bodyPr/>
        <a:lstStyle/>
        <a:p>
          <a:endParaRPr lang="en-US"/>
        </a:p>
      </dgm:t>
    </dgm:pt>
    <dgm:pt modelId="{803B2197-2F3B-464E-847D-3D1D1AFBC65B}" type="sibTrans" cxnId="{8F2BECC5-3F7B-44B9-810E-EF4EBEFAF78E}">
      <dgm:prSet/>
      <dgm:spPr/>
      <dgm:t>
        <a:bodyPr/>
        <a:lstStyle/>
        <a:p>
          <a:endParaRPr lang="en-US"/>
        </a:p>
      </dgm:t>
    </dgm:pt>
    <dgm:pt modelId="{7AFBFDDD-41A5-4CB3-A7A0-E188AF481715}">
      <dgm:prSet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Events, Conference and Letting, filming, consultants </a:t>
          </a:r>
          <a:endParaRPr lang="en-US" sz="2000" kern="1200" dirty="0">
            <a:solidFill>
              <a:srgbClr val="44546A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43CB716B-379B-4F93-B6F3-E23DC647612D}" type="parTrans" cxnId="{CFCF4F88-77D8-4958-BB5B-A707F988EE0C}">
      <dgm:prSet/>
      <dgm:spPr/>
      <dgm:t>
        <a:bodyPr/>
        <a:lstStyle/>
        <a:p>
          <a:endParaRPr lang="en-US"/>
        </a:p>
      </dgm:t>
    </dgm:pt>
    <dgm:pt modelId="{FBCEC7B8-C1A0-40FD-8210-B54E6F05BA46}" type="sibTrans" cxnId="{CFCF4F88-77D8-4958-BB5B-A707F988EE0C}">
      <dgm:prSet/>
      <dgm:spPr/>
      <dgm:t>
        <a:bodyPr/>
        <a:lstStyle/>
        <a:p>
          <a:endParaRPr lang="en-US"/>
        </a:p>
      </dgm:t>
    </dgm:pt>
    <dgm:pt modelId="{0099FCB2-6691-489D-ACB8-7C9FF938301E}" type="pres">
      <dgm:prSet presAssocID="{2C7A0AE3-12B3-4773-8543-2F26B74B2912}" presName="root" presStyleCnt="0">
        <dgm:presLayoutVars>
          <dgm:dir/>
          <dgm:resizeHandles val="exact"/>
        </dgm:presLayoutVars>
      </dgm:prSet>
      <dgm:spPr/>
    </dgm:pt>
    <dgm:pt modelId="{8CE4CF49-7796-42A6-932F-705B243C1E3F}" type="pres">
      <dgm:prSet presAssocID="{2C7A0AE3-12B3-4773-8543-2F26B74B2912}" presName="container" presStyleCnt="0">
        <dgm:presLayoutVars>
          <dgm:dir/>
          <dgm:resizeHandles val="exact"/>
        </dgm:presLayoutVars>
      </dgm:prSet>
      <dgm:spPr/>
    </dgm:pt>
    <dgm:pt modelId="{25A3C3E8-57AF-47B6-A106-E68809B9FE4D}" type="pres">
      <dgm:prSet presAssocID="{E1659071-9A9C-40DB-BC6A-1E71ED857AA8}" presName="compNode" presStyleCnt="0"/>
      <dgm:spPr/>
    </dgm:pt>
    <dgm:pt modelId="{45D2E657-1425-4532-9D58-213717C44CE8}" type="pres">
      <dgm:prSet presAssocID="{E1659071-9A9C-40DB-BC6A-1E71ED857AA8}" presName="iconBgRect" presStyleLbl="bgShp" presStyleIdx="0" presStyleCnt="4"/>
      <dgm:spPr>
        <a:solidFill>
          <a:srgbClr val="1C3258"/>
        </a:solidFill>
      </dgm:spPr>
    </dgm:pt>
    <dgm:pt modelId="{B0940144-AF3D-4F66-9A5C-70F2252423D0}" type="pres">
      <dgm:prSet presAssocID="{E1659071-9A9C-40DB-BC6A-1E71ED857AA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livery with solid fill"/>
        </a:ext>
      </dgm:extLst>
    </dgm:pt>
    <dgm:pt modelId="{63DEEE51-8865-4EBB-8FBE-322DBB8BBEEB}" type="pres">
      <dgm:prSet presAssocID="{E1659071-9A9C-40DB-BC6A-1E71ED857AA8}" presName="spaceRect" presStyleCnt="0"/>
      <dgm:spPr/>
    </dgm:pt>
    <dgm:pt modelId="{718229FB-BD3F-411F-883E-6A8802B2ECFF}" type="pres">
      <dgm:prSet presAssocID="{E1659071-9A9C-40DB-BC6A-1E71ED857AA8}" presName="textRect" presStyleLbl="revTx" presStyleIdx="0" presStyleCnt="4">
        <dgm:presLayoutVars>
          <dgm:chMax val="1"/>
          <dgm:chPref val="1"/>
        </dgm:presLayoutVars>
      </dgm:prSet>
      <dgm:spPr/>
    </dgm:pt>
    <dgm:pt modelId="{99ACC90C-ABC2-4515-BD49-3439D8706F72}" type="pres">
      <dgm:prSet presAssocID="{17A229B8-C26A-4374-A619-638B8086815F}" presName="sibTrans" presStyleLbl="sibTrans2D1" presStyleIdx="0" presStyleCnt="0"/>
      <dgm:spPr/>
    </dgm:pt>
    <dgm:pt modelId="{DE9336E8-3F8A-4CC8-B443-36E58DDD0AE1}" type="pres">
      <dgm:prSet presAssocID="{1DF11029-C8E7-4C91-80DA-65DBCF435FB5}" presName="compNode" presStyleCnt="0"/>
      <dgm:spPr/>
    </dgm:pt>
    <dgm:pt modelId="{B8E33914-D1ED-4A6B-A168-97CCDA8A5D24}" type="pres">
      <dgm:prSet presAssocID="{1DF11029-C8E7-4C91-80DA-65DBCF435FB5}" presName="iconBgRect" presStyleLbl="bgShp" presStyleIdx="1" presStyleCnt="4"/>
      <dgm:spPr>
        <a:solidFill>
          <a:srgbClr val="1C3258"/>
        </a:solidFill>
      </dgm:spPr>
    </dgm:pt>
    <dgm:pt modelId="{E8FB8D35-6714-4F9E-8287-086EE50C85C6}" type="pres">
      <dgm:prSet presAssocID="{1DF11029-C8E7-4C91-80DA-65DBCF435FB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struction Worker"/>
        </a:ext>
      </dgm:extLst>
    </dgm:pt>
    <dgm:pt modelId="{10731F6A-DBBD-4F39-A025-0D33562CE791}" type="pres">
      <dgm:prSet presAssocID="{1DF11029-C8E7-4C91-80DA-65DBCF435FB5}" presName="spaceRect" presStyleCnt="0"/>
      <dgm:spPr/>
    </dgm:pt>
    <dgm:pt modelId="{2EA3B17B-E528-4933-A58E-60B9D898EF98}" type="pres">
      <dgm:prSet presAssocID="{1DF11029-C8E7-4C91-80DA-65DBCF435FB5}" presName="textRect" presStyleLbl="revTx" presStyleIdx="1" presStyleCnt="4">
        <dgm:presLayoutVars>
          <dgm:chMax val="1"/>
          <dgm:chPref val="1"/>
        </dgm:presLayoutVars>
      </dgm:prSet>
      <dgm:spPr/>
    </dgm:pt>
    <dgm:pt modelId="{0886B841-3B9B-4A5F-B617-465AAB01C460}" type="pres">
      <dgm:prSet presAssocID="{0F39F96A-4D60-49A7-A5DF-E1BCD3544FDA}" presName="sibTrans" presStyleLbl="sibTrans2D1" presStyleIdx="0" presStyleCnt="0"/>
      <dgm:spPr/>
    </dgm:pt>
    <dgm:pt modelId="{5A03432C-09CE-4125-B132-6B912251DEAD}" type="pres">
      <dgm:prSet presAssocID="{5EDD60EB-45DA-439E-9901-C87D27823070}" presName="compNode" presStyleCnt="0"/>
      <dgm:spPr/>
    </dgm:pt>
    <dgm:pt modelId="{93168500-9EE4-49D3-A7E7-E3BFB7446EEA}" type="pres">
      <dgm:prSet presAssocID="{5EDD60EB-45DA-439E-9901-C87D27823070}" presName="iconBgRect" presStyleLbl="bgShp" presStyleIdx="2" presStyleCnt="4"/>
      <dgm:spPr>
        <a:solidFill>
          <a:srgbClr val="1C3258"/>
        </a:solidFill>
      </dgm:spPr>
    </dgm:pt>
    <dgm:pt modelId="{C0A1BF7A-09ED-4AC5-A1BD-C5ECE613D404}" type="pres">
      <dgm:prSet presAssocID="{5EDD60EB-45DA-439E-9901-C87D2782307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A744227F-DBE5-4553-A55A-86547E77AEF3}" type="pres">
      <dgm:prSet presAssocID="{5EDD60EB-45DA-439E-9901-C87D27823070}" presName="spaceRect" presStyleCnt="0"/>
      <dgm:spPr/>
    </dgm:pt>
    <dgm:pt modelId="{5D357EB4-0D5D-4B6A-B04A-350BF29CBE26}" type="pres">
      <dgm:prSet presAssocID="{5EDD60EB-45DA-439E-9901-C87D27823070}" presName="textRect" presStyleLbl="revTx" presStyleIdx="2" presStyleCnt="4">
        <dgm:presLayoutVars>
          <dgm:chMax val="1"/>
          <dgm:chPref val="1"/>
        </dgm:presLayoutVars>
      </dgm:prSet>
      <dgm:spPr/>
    </dgm:pt>
    <dgm:pt modelId="{EA80BDC1-8661-4952-AB8E-AC907FCF4792}" type="pres">
      <dgm:prSet presAssocID="{803B2197-2F3B-464E-847D-3D1D1AFBC65B}" presName="sibTrans" presStyleLbl="sibTrans2D1" presStyleIdx="0" presStyleCnt="0"/>
      <dgm:spPr/>
    </dgm:pt>
    <dgm:pt modelId="{ACB52182-1CD1-4CB6-B477-1FE3D896258A}" type="pres">
      <dgm:prSet presAssocID="{7AFBFDDD-41A5-4CB3-A7A0-E188AF481715}" presName="compNode" presStyleCnt="0"/>
      <dgm:spPr/>
    </dgm:pt>
    <dgm:pt modelId="{A58E5ECD-C07F-4998-9BDB-27415DF5E6C0}" type="pres">
      <dgm:prSet presAssocID="{7AFBFDDD-41A5-4CB3-A7A0-E188AF481715}" presName="iconBgRect" presStyleLbl="bgShp" presStyleIdx="3" presStyleCnt="4"/>
      <dgm:spPr>
        <a:solidFill>
          <a:srgbClr val="1C3258"/>
        </a:solidFill>
      </dgm:spPr>
    </dgm:pt>
    <dgm:pt modelId="{D9323204-CD01-476E-A3F2-E5E4822395BE}" type="pres">
      <dgm:prSet presAssocID="{7AFBFDDD-41A5-4CB3-A7A0-E188AF48171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 with solid fill"/>
        </a:ext>
      </dgm:extLst>
    </dgm:pt>
    <dgm:pt modelId="{9FB0E108-C587-4789-9F68-9810CDCE5725}" type="pres">
      <dgm:prSet presAssocID="{7AFBFDDD-41A5-4CB3-A7A0-E188AF481715}" presName="spaceRect" presStyleCnt="0"/>
      <dgm:spPr/>
    </dgm:pt>
    <dgm:pt modelId="{7C7F52E5-CC1D-44BF-A571-9ABFCEA68628}" type="pres">
      <dgm:prSet presAssocID="{7AFBFDDD-41A5-4CB3-A7A0-E188AF48171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DD5F700D-67EF-42F4-B142-8B64220F16CF}" type="presOf" srcId="{2C7A0AE3-12B3-4773-8543-2F26B74B2912}" destId="{0099FCB2-6691-489D-ACB8-7C9FF938301E}" srcOrd="0" destOrd="0" presId="urn:microsoft.com/office/officeart/2018/2/layout/IconCircleList"/>
    <dgm:cxn modelId="{167CDB25-E7C1-4C80-BA2A-81C1A4C90DB9}" type="presOf" srcId="{803B2197-2F3B-464E-847D-3D1D1AFBC65B}" destId="{EA80BDC1-8661-4952-AB8E-AC907FCF4792}" srcOrd="0" destOrd="0" presId="urn:microsoft.com/office/officeart/2018/2/layout/IconCircleList"/>
    <dgm:cxn modelId="{582B5B2F-5F87-4DA6-9160-699CC10AD748}" srcId="{2C7A0AE3-12B3-4773-8543-2F26B74B2912}" destId="{E1659071-9A9C-40DB-BC6A-1E71ED857AA8}" srcOrd="0" destOrd="0" parTransId="{CD0B583B-0CE7-424B-8D03-47296E17A376}" sibTransId="{17A229B8-C26A-4374-A619-638B8086815F}"/>
    <dgm:cxn modelId="{5A34B64F-D00C-44D2-9D83-0ADA037C5074}" type="presOf" srcId="{1DF11029-C8E7-4C91-80DA-65DBCF435FB5}" destId="{2EA3B17B-E528-4933-A58E-60B9D898EF98}" srcOrd="0" destOrd="0" presId="urn:microsoft.com/office/officeart/2018/2/layout/IconCircleList"/>
    <dgm:cxn modelId="{04C9A856-F26C-4762-AD10-047EFD83BA66}" srcId="{2C7A0AE3-12B3-4773-8543-2F26B74B2912}" destId="{1DF11029-C8E7-4C91-80DA-65DBCF435FB5}" srcOrd="1" destOrd="0" parTransId="{F8F04375-5414-4E2A-B556-77A55FD445F4}" sibTransId="{0F39F96A-4D60-49A7-A5DF-E1BCD3544FDA}"/>
    <dgm:cxn modelId="{CFCF4F88-77D8-4958-BB5B-A707F988EE0C}" srcId="{2C7A0AE3-12B3-4773-8543-2F26B74B2912}" destId="{7AFBFDDD-41A5-4CB3-A7A0-E188AF481715}" srcOrd="3" destOrd="0" parTransId="{43CB716B-379B-4F93-B6F3-E23DC647612D}" sibTransId="{FBCEC7B8-C1A0-40FD-8210-B54E6F05BA46}"/>
    <dgm:cxn modelId="{505B0D92-5E42-441C-8798-0FCD9C85253D}" type="presOf" srcId="{17A229B8-C26A-4374-A619-638B8086815F}" destId="{99ACC90C-ABC2-4515-BD49-3439D8706F72}" srcOrd="0" destOrd="0" presId="urn:microsoft.com/office/officeart/2018/2/layout/IconCircleList"/>
    <dgm:cxn modelId="{99F33BAC-7317-4FB3-A40A-228CBD06F92C}" type="presOf" srcId="{5EDD60EB-45DA-439E-9901-C87D27823070}" destId="{5D357EB4-0D5D-4B6A-B04A-350BF29CBE26}" srcOrd="0" destOrd="0" presId="urn:microsoft.com/office/officeart/2018/2/layout/IconCircleList"/>
    <dgm:cxn modelId="{C75454B5-CAD3-4CF3-B0C2-57BF5AF219CB}" type="presOf" srcId="{7AFBFDDD-41A5-4CB3-A7A0-E188AF481715}" destId="{7C7F52E5-CC1D-44BF-A571-9ABFCEA68628}" srcOrd="0" destOrd="0" presId="urn:microsoft.com/office/officeart/2018/2/layout/IconCircleList"/>
    <dgm:cxn modelId="{59F0BCC2-7B28-4506-B4ED-26CC59CEF927}" type="presOf" srcId="{E1659071-9A9C-40DB-BC6A-1E71ED857AA8}" destId="{718229FB-BD3F-411F-883E-6A8802B2ECFF}" srcOrd="0" destOrd="0" presId="urn:microsoft.com/office/officeart/2018/2/layout/IconCircleList"/>
    <dgm:cxn modelId="{8F2BECC5-3F7B-44B9-810E-EF4EBEFAF78E}" srcId="{2C7A0AE3-12B3-4773-8543-2F26B74B2912}" destId="{5EDD60EB-45DA-439E-9901-C87D27823070}" srcOrd="2" destOrd="0" parTransId="{555DB01F-636F-4F3B-B38E-EFC2AA94D6D6}" sibTransId="{803B2197-2F3B-464E-847D-3D1D1AFBC65B}"/>
    <dgm:cxn modelId="{A263C7D5-8804-40DA-836F-D511BC569F02}" type="presOf" srcId="{0F39F96A-4D60-49A7-A5DF-E1BCD3544FDA}" destId="{0886B841-3B9B-4A5F-B617-465AAB01C460}" srcOrd="0" destOrd="0" presId="urn:microsoft.com/office/officeart/2018/2/layout/IconCircleList"/>
    <dgm:cxn modelId="{C3712A33-62D8-486A-B7A7-A1BCE4B0D97E}" type="presParOf" srcId="{0099FCB2-6691-489D-ACB8-7C9FF938301E}" destId="{8CE4CF49-7796-42A6-932F-705B243C1E3F}" srcOrd="0" destOrd="0" presId="urn:microsoft.com/office/officeart/2018/2/layout/IconCircleList"/>
    <dgm:cxn modelId="{6D3CDB75-9F17-4BB8-90D9-FF7D1C11FB46}" type="presParOf" srcId="{8CE4CF49-7796-42A6-932F-705B243C1E3F}" destId="{25A3C3E8-57AF-47B6-A106-E68809B9FE4D}" srcOrd="0" destOrd="0" presId="urn:microsoft.com/office/officeart/2018/2/layout/IconCircleList"/>
    <dgm:cxn modelId="{39E4067F-580D-4115-9795-184322658FBC}" type="presParOf" srcId="{25A3C3E8-57AF-47B6-A106-E68809B9FE4D}" destId="{45D2E657-1425-4532-9D58-213717C44CE8}" srcOrd="0" destOrd="0" presId="urn:microsoft.com/office/officeart/2018/2/layout/IconCircleList"/>
    <dgm:cxn modelId="{99238E32-FA3D-4717-ABDC-9DE04EC7AA0C}" type="presParOf" srcId="{25A3C3E8-57AF-47B6-A106-E68809B9FE4D}" destId="{B0940144-AF3D-4F66-9A5C-70F2252423D0}" srcOrd="1" destOrd="0" presId="urn:microsoft.com/office/officeart/2018/2/layout/IconCircleList"/>
    <dgm:cxn modelId="{53E571D0-5DA5-4B76-95A6-7E7317476CDF}" type="presParOf" srcId="{25A3C3E8-57AF-47B6-A106-E68809B9FE4D}" destId="{63DEEE51-8865-4EBB-8FBE-322DBB8BBEEB}" srcOrd="2" destOrd="0" presId="urn:microsoft.com/office/officeart/2018/2/layout/IconCircleList"/>
    <dgm:cxn modelId="{5834B400-4557-49C9-9004-B50B655566C4}" type="presParOf" srcId="{25A3C3E8-57AF-47B6-A106-E68809B9FE4D}" destId="{718229FB-BD3F-411F-883E-6A8802B2ECFF}" srcOrd="3" destOrd="0" presId="urn:microsoft.com/office/officeart/2018/2/layout/IconCircleList"/>
    <dgm:cxn modelId="{B01674FD-805B-4E78-B8E3-F367F5642124}" type="presParOf" srcId="{8CE4CF49-7796-42A6-932F-705B243C1E3F}" destId="{99ACC90C-ABC2-4515-BD49-3439D8706F72}" srcOrd="1" destOrd="0" presId="urn:microsoft.com/office/officeart/2018/2/layout/IconCircleList"/>
    <dgm:cxn modelId="{CFF89922-AE7E-4B11-BF8F-B57E4E428600}" type="presParOf" srcId="{8CE4CF49-7796-42A6-932F-705B243C1E3F}" destId="{DE9336E8-3F8A-4CC8-B443-36E58DDD0AE1}" srcOrd="2" destOrd="0" presId="urn:microsoft.com/office/officeart/2018/2/layout/IconCircleList"/>
    <dgm:cxn modelId="{332305C4-2415-4091-AA5E-8E812434080A}" type="presParOf" srcId="{DE9336E8-3F8A-4CC8-B443-36E58DDD0AE1}" destId="{B8E33914-D1ED-4A6B-A168-97CCDA8A5D24}" srcOrd="0" destOrd="0" presId="urn:microsoft.com/office/officeart/2018/2/layout/IconCircleList"/>
    <dgm:cxn modelId="{0DF6BE51-4EA8-491C-8622-946658C89DB3}" type="presParOf" srcId="{DE9336E8-3F8A-4CC8-B443-36E58DDD0AE1}" destId="{E8FB8D35-6714-4F9E-8287-086EE50C85C6}" srcOrd="1" destOrd="0" presId="urn:microsoft.com/office/officeart/2018/2/layout/IconCircleList"/>
    <dgm:cxn modelId="{D3AB4A2B-CCE7-4546-A69C-838957D68499}" type="presParOf" srcId="{DE9336E8-3F8A-4CC8-B443-36E58DDD0AE1}" destId="{10731F6A-DBBD-4F39-A025-0D33562CE791}" srcOrd="2" destOrd="0" presId="urn:microsoft.com/office/officeart/2018/2/layout/IconCircleList"/>
    <dgm:cxn modelId="{AE370E43-2EEF-4E1D-8297-514FB1AF66EB}" type="presParOf" srcId="{DE9336E8-3F8A-4CC8-B443-36E58DDD0AE1}" destId="{2EA3B17B-E528-4933-A58E-60B9D898EF98}" srcOrd="3" destOrd="0" presId="urn:microsoft.com/office/officeart/2018/2/layout/IconCircleList"/>
    <dgm:cxn modelId="{2C7D1DCC-5CBF-4B31-8486-49175239808A}" type="presParOf" srcId="{8CE4CF49-7796-42A6-932F-705B243C1E3F}" destId="{0886B841-3B9B-4A5F-B617-465AAB01C460}" srcOrd="3" destOrd="0" presId="urn:microsoft.com/office/officeart/2018/2/layout/IconCircleList"/>
    <dgm:cxn modelId="{B0054E47-230F-461B-88C3-C813A83DE440}" type="presParOf" srcId="{8CE4CF49-7796-42A6-932F-705B243C1E3F}" destId="{5A03432C-09CE-4125-B132-6B912251DEAD}" srcOrd="4" destOrd="0" presId="urn:microsoft.com/office/officeart/2018/2/layout/IconCircleList"/>
    <dgm:cxn modelId="{892DE26E-AE7E-4FB6-A5B8-A4C172A062B3}" type="presParOf" srcId="{5A03432C-09CE-4125-B132-6B912251DEAD}" destId="{93168500-9EE4-49D3-A7E7-E3BFB7446EEA}" srcOrd="0" destOrd="0" presId="urn:microsoft.com/office/officeart/2018/2/layout/IconCircleList"/>
    <dgm:cxn modelId="{14182B52-6223-41B5-A835-2FDD252163FB}" type="presParOf" srcId="{5A03432C-09CE-4125-B132-6B912251DEAD}" destId="{C0A1BF7A-09ED-4AC5-A1BD-C5ECE613D404}" srcOrd="1" destOrd="0" presId="urn:microsoft.com/office/officeart/2018/2/layout/IconCircleList"/>
    <dgm:cxn modelId="{DD231AB8-D7E4-4422-84F3-7E0A7734FAB6}" type="presParOf" srcId="{5A03432C-09CE-4125-B132-6B912251DEAD}" destId="{A744227F-DBE5-4553-A55A-86547E77AEF3}" srcOrd="2" destOrd="0" presId="urn:microsoft.com/office/officeart/2018/2/layout/IconCircleList"/>
    <dgm:cxn modelId="{9417C819-5DBA-4D75-A744-1F40C5466836}" type="presParOf" srcId="{5A03432C-09CE-4125-B132-6B912251DEAD}" destId="{5D357EB4-0D5D-4B6A-B04A-350BF29CBE26}" srcOrd="3" destOrd="0" presId="urn:microsoft.com/office/officeart/2018/2/layout/IconCircleList"/>
    <dgm:cxn modelId="{5B705476-1C23-464F-B7F3-23AB35A88563}" type="presParOf" srcId="{8CE4CF49-7796-42A6-932F-705B243C1E3F}" destId="{EA80BDC1-8661-4952-AB8E-AC907FCF4792}" srcOrd="5" destOrd="0" presId="urn:microsoft.com/office/officeart/2018/2/layout/IconCircleList"/>
    <dgm:cxn modelId="{42121DDA-10C1-43D0-A253-8D6E837540FD}" type="presParOf" srcId="{8CE4CF49-7796-42A6-932F-705B243C1E3F}" destId="{ACB52182-1CD1-4CB6-B477-1FE3D896258A}" srcOrd="6" destOrd="0" presId="urn:microsoft.com/office/officeart/2018/2/layout/IconCircleList"/>
    <dgm:cxn modelId="{2948F2FE-30D3-4026-AAFE-B5BA67C0B776}" type="presParOf" srcId="{ACB52182-1CD1-4CB6-B477-1FE3D896258A}" destId="{A58E5ECD-C07F-4998-9BDB-27415DF5E6C0}" srcOrd="0" destOrd="0" presId="urn:microsoft.com/office/officeart/2018/2/layout/IconCircleList"/>
    <dgm:cxn modelId="{A078F318-6215-41F9-A46D-9DBAC0C5D5F3}" type="presParOf" srcId="{ACB52182-1CD1-4CB6-B477-1FE3D896258A}" destId="{D9323204-CD01-476E-A3F2-E5E4822395BE}" srcOrd="1" destOrd="0" presId="urn:microsoft.com/office/officeart/2018/2/layout/IconCircleList"/>
    <dgm:cxn modelId="{0FC1E2CD-ED45-465E-9555-3DCE0E7B3909}" type="presParOf" srcId="{ACB52182-1CD1-4CB6-B477-1FE3D896258A}" destId="{9FB0E108-C587-4789-9F68-9810CDCE5725}" srcOrd="2" destOrd="0" presId="urn:microsoft.com/office/officeart/2018/2/layout/IconCircleList"/>
    <dgm:cxn modelId="{AA1411CC-3E12-4D26-BBA4-08831B298B57}" type="presParOf" srcId="{ACB52182-1CD1-4CB6-B477-1FE3D896258A}" destId="{7C7F52E5-CC1D-44BF-A571-9ABFCEA6862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4FFC4C-5950-4624-88E0-8BFBCCDCD976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F97014C-D5B0-478A-A74F-BD1EEE1AC8A1}">
      <dgm:prSet phldrT="[Text]"/>
      <dgm:spPr>
        <a:solidFill>
          <a:srgbClr val="002060"/>
        </a:solidFill>
      </dgm:spPr>
      <dgm:t>
        <a:bodyPr/>
        <a:lstStyle/>
        <a:p>
          <a:r>
            <a:rPr lang="en-GB" dirty="0"/>
            <a:t>Contract type</a:t>
          </a:r>
        </a:p>
      </dgm:t>
    </dgm:pt>
    <dgm:pt modelId="{935BB33D-DD2C-4A89-9A6B-D3DA228B4DA1}" type="parTrans" cxnId="{4FAF4455-2CCE-47CD-A529-3E3E797C726B}">
      <dgm:prSet/>
      <dgm:spPr/>
      <dgm:t>
        <a:bodyPr/>
        <a:lstStyle/>
        <a:p>
          <a:endParaRPr lang="en-GB"/>
        </a:p>
      </dgm:t>
    </dgm:pt>
    <dgm:pt modelId="{2390A7D4-DD9D-4373-8C9D-52D715C5617E}" type="sibTrans" cxnId="{4FAF4455-2CCE-47CD-A529-3E3E797C726B}">
      <dgm:prSet/>
      <dgm:spPr/>
      <dgm:t>
        <a:bodyPr/>
        <a:lstStyle/>
        <a:p>
          <a:endParaRPr lang="en-GB"/>
        </a:p>
      </dgm:t>
    </dgm:pt>
    <dgm:pt modelId="{1E2AD689-D6C4-4435-9CED-7BBB17C94AE0}">
      <dgm:prSet phldrT="[Text]"/>
      <dgm:spPr/>
      <dgm:t>
        <a:bodyPr/>
        <a:lstStyle/>
        <a:p>
          <a:r>
            <a:rPr lang="en-GB" b="1" dirty="0"/>
            <a:t>Service (Maintenance)</a:t>
          </a:r>
        </a:p>
      </dgm:t>
    </dgm:pt>
    <dgm:pt modelId="{85FEA750-86C1-4B4B-A88A-230528ABDAC4}" type="parTrans" cxnId="{FBC4F5F8-FA4E-40DF-9F91-6BC291BD25FA}">
      <dgm:prSet/>
      <dgm:spPr/>
      <dgm:t>
        <a:bodyPr/>
        <a:lstStyle/>
        <a:p>
          <a:endParaRPr lang="en-GB"/>
        </a:p>
      </dgm:t>
    </dgm:pt>
    <dgm:pt modelId="{3B1D3A26-D715-440A-BF99-FDC4634E52CE}" type="sibTrans" cxnId="{FBC4F5F8-FA4E-40DF-9F91-6BC291BD25FA}">
      <dgm:prSet/>
      <dgm:spPr/>
      <dgm:t>
        <a:bodyPr/>
        <a:lstStyle/>
        <a:p>
          <a:endParaRPr lang="en-GB"/>
        </a:p>
      </dgm:t>
    </dgm:pt>
    <dgm:pt modelId="{DD6F3F88-D54F-41AC-9031-BDCEAADAF8D3}">
      <dgm:prSet phldrT="[Text]"/>
      <dgm:spPr/>
      <dgm:t>
        <a:bodyPr/>
        <a:lstStyle/>
        <a:p>
          <a:r>
            <a:rPr lang="en-GB" b="1" dirty="0"/>
            <a:t>Service (Delivery)</a:t>
          </a:r>
        </a:p>
      </dgm:t>
    </dgm:pt>
    <dgm:pt modelId="{E3827BAD-28B6-4A8D-BEF1-E98507B9754C}" type="parTrans" cxnId="{15B53427-273E-40E1-8E11-1D178F791AE2}">
      <dgm:prSet/>
      <dgm:spPr/>
      <dgm:t>
        <a:bodyPr/>
        <a:lstStyle/>
        <a:p>
          <a:endParaRPr lang="en-GB"/>
        </a:p>
      </dgm:t>
    </dgm:pt>
    <dgm:pt modelId="{9400A059-7C95-4F4C-A0B8-DF5FB9C2BD6B}" type="sibTrans" cxnId="{15B53427-273E-40E1-8E11-1D178F791AE2}">
      <dgm:prSet/>
      <dgm:spPr/>
      <dgm:t>
        <a:bodyPr/>
        <a:lstStyle/>
        <a:p>
          <a:endParaRPr lang="en-GB"/>
        </a:p>
      </dgm:t>
    </dgm:pt>
    <dgm:pt modelId="{915A9879-3AE1-4ADD-BE43-8B2E086EF1D6}">
      <dgm:prSet phldrT="[Text]"/>
      <dgm:spPr>
        <a:solidFill>
          <a:srgbClr val="002060"/>
        </a:solidFill>
      </dgm:spPr>
      <dgm:t>
        <a:bodyPr/>
        <a:lstStyle/>
        <a:p>
          <a:r>
            <a:rPr lang="en-GB" dirty="0"/>
            <a:t>Approval from Procurement</a:t>
          </a:r>
        </a:p>
      </dgm:t>
    </dgm:pt>
    <dgm:pt modelId="{313A1FAD-5B2D-4026-A13D-928E041F8372}" type="parTrans" cxnId="{9DC5A44B-573B-4566-9371-B90707592FF1}">
      <dgm:prSet/>
      <dgm:spPr/>
      <dgm:t>
        <a:bodyPr/>
        <a:lstStyle/>
        <a:p>
          <a:endParaRPr lang="en-GB"/>
        </a:p>
      </dgm:t>
    </dgm:pt>
    <dgm:pt modelId="{C86D6B51-8B5F-4D73-AC70-F5FB6B90BBE7}" type="sibTrans" cxnId="{9DC5A44B-573B-4566-9371-B90707592FF1}">
      <dgm:prSet/>
      <dgm:spPr/>
      <dgm:t>
        <a:bodyPr/>
        <a:lstStyle/>
        <a:p>
          <a:endParaRPr lang="en-GB"/>
        </a:p>
      </dgm:t>
    </dgm:pt>
    <dgm:pt modelId="{E914BA65-8073-439C-ABF9-8581E43B244A}">
      <dgm:prSet phldrT="[Text]"/>
      <dgm:spPr>
        <a:solidFill>
          <a:srgbClr val="002060"/>
        </a:solidFill>
      </dgm:spPr>
      <dgm:t>
        <a:bodyPr/>
        <a:lstStyle/>
        <a:p>
          <a:r>
            <a:rPr lang="en-GB" dirty="0"/>
            <a:t>Contractor</a:t>
          </a:r>
        </a:p>
      </dgm:t>
    </dgm:pt>
    <dgm:pt modelId="{D684CCAD-7F89-4FDF-BD45-029C105551C8}" type="parTrans" cxnId="{A04C22BA-1D52-4BD1-BC5D-5C3E19792C6A}">
      <dgm:prSet/>
      <dgm:spPr/>
      <dgm:t>
        <a:bodyPr/>
        <a:lstStyle/>
        <a:p>
          <a:endParaRPr lang="en-GB"/>
        </a:p>
      </dgm:t>
    </dgm:pt>
    <dgm:pt modelId="{43F0ACF5-D55A-4B2C-86D2-5D9C43AAEF32}" type="sibTrans" cxnId="{A04C22BA-1D52-4BD1-BC5D-5C3E19792C6A}">
      <dgm:prSet/>
      <dgm:spPr/>
      <dgm:t>
        <a:bodyPr/>
        <a:lstStyle/>
        <a:p>
          <a:endParaRPr lang="en-GB"/>
        </a:p>
      </dgm:t>
    </dgm:pt>
    <dgm:pt modelId="{203463AD-C07A-4F23-AF42-23C70A2F2DFB}">
      <dgm:prSet phldrT="[Text]"/>
      <dgm:spPr/>
      <dgm:t>
        <a:bodyPr/>
        <a:lstStyle/>
        <a:p>
          <a:r>
            <a:rPr lang="en-GB" b="1" dirty="0"/>
            <a:t>Repair</a:t>
          </a:r>
        </a:p>
      </dgm:t>
    </dgm:pt>
    <dgm:pt modelId="{83256A57-75BE-45B2-BE13-1304EBAF1ED2}" type="parTrans" cxnId="{D96D585D-B6CC-4A83-82BC-833083F7F705}">
      <dgm:prSet/>
      <dgm:spPr/>
      <dgm:t>
        <a:bodyPr/>
        <a:lstStyle/>
        <a:p>
          <a:endParaRPr lang="en-GB"/>
        </a:p>
      </dgm:t>
    </dgm:pt>
    <dgm:pt modelId="{235B9BD5-1158-4C37-9CEA-5644DF15FD5D}" type="sibTrans" cxnId="{D96D585D-B6CC-4A83-82BC-833083F7F705}">
      <dgm:prSet/>
      <dgm:spPr/>
      <dgm:t>
        <a:bodyPr/>
        <a:lstStyle/>
        <a:p>
          <a:endParaRPr lang="en-GB"/>
        </a:p>
      </dgm:t>
    </dgm:pt>
    <dgm:pt modelId="{52C57D75-2B04-43AF-BD8E-2B3F1B23492D}">
      <dgm:prSet phldrT="[Text]"/>
      <dgm:spPr/>
      <dgm:t>
        <a:bodyPr/>
        <a:lstStyle/>
        <a:p>
          <a:r>
            <a:rPr lang="en-GB" b="1" dirty="0"/>
            <a:t>Event</a:t>
          </a:r>
        </a:p>
      </dgm:t>
    </dgm:pt>
    <dgm:pt modelId="{E66BB360-F2F4-4173-8BDC-D35CBA916D83}" type="parTrans" cxnId="{7D0E8095-5D86-41E5-B681-F2E49966CCAC}">
      <dgm:prSet/>
      <dgm:spPr/>
      <dgm:t>
        <a:bodyPr/>
        <a:lstStyle/>
        <a:p>
          <a:endParaRPr lang="en-GB"/>
        </a:p>
      </dgm:t>
    </dgm:pt>
    <dgm:pt modelId="{27EC11A2-9607-436C-9786-DE545437CDDD}" type="sibTrans" cxnId="{7D0E8095-5D86-41E5-B681-F2E49966CCAC}">
      <dgm:prSet/>
      <dgm:spPr/>
      <dgm:t>
        <a:bodyPr/>
        <a:lstStyle/>
        <a:p>
          <a:endParaRPr lang="en-GB"/>
        </a:p>
      </dgm:t>
    </dgm:pt>
    <dgm:pt modelId="{92517573-9915-41C2-95B4-464271565F73}">
      <dgm:prSet phldrT="[Text]"/>
      <dgm:spPr/>
      <dgm:t>
        <a:bodyPr/>
        <a:lstStyle/>
        <a:p>
          <a:r>
            <a:rPr lang="en-GB" b="1" dirty="0"/>
            <a:t>Selection</a:t>
          </a:r>
        </a:p>
      </dgm:t>
    </dgm:pt>
    <dgm:pt modelId="{96A9B61C-F1B3-438F-AFCD-0F31EF18B7F4}" type="parTrans" cxnId="{2387F703-292D-4EA8-9230-8170D94AC514}">
      <dgm:prSet/>
      <dgm:spPr/>
      <dgm:t>
        <a:bodyPr/>
        <a:lstStyle/>
        <a:p>
          <a:endParaRPr lang="en-GB"/>
        </a:p>
      </dgm:t>
    </dgm:pt>
    <dgm:pt modelId="{62A20D03-A842-47D8-98D1-24EC278ED6E2}" type="sibTrans" cxnId="{2387F703-292D-4EA8-9230-8170D94AC514}">
      <dgm:prSet/>
      <dgm:spPr/>
      <dgm:t>
        <a:bodyPr/>
        <a:lstStyle/>
        <a:p>
          <a:endParaRPr lang="en-GB"/>
        </a:p>
      </dgm:t>
    </dgm:pt>
    <dgm:pt modelId="{E428ED8C-A185-4D68-B862-D88D49FD5850}">
      <dgm:prSet phldrT="[Text]"/>
      <dgm:spPr/>
      <dgm:t>
        <a:bodyPr/>
        <a:lstStyle/>
        <a:p>
          <a:r>
            <a:rPr lang="en-GB" b="1" dirty="0"/>
            <a:t>Existing</a:t>
          </a:r>
        </a:p>
      </dgm:t>
    </dgm:pt>
    <dgm:pt modelId="{191EED63-8B58-4754-B167-73AECC2F7C70}" type="parTrans" cxnId="{D2D7498E-33E4-49F1-94C3-90B6C1D571B4}">
      <dgm:prSet/>
      <dgm:spPr/>
      <dgm:t>
        <a:bodyPr/>
        <a:lstStyle/>
        <a:p>
          <a:endParaRPr lang="en-GB"/>
        </a:p>
      </dgm:t>
    </dgm:pt>
    <dgm:pt modelId="{E7F2D20C-7CF5-4E44-A352-983474DBE73A}" type="sibTrans" cxnId="{D2D7498E-33E4-49F1-94C3-90B6C1D571B4}">
      <dgm:prSet/>
      <dgm:spPr/>
      <dgm:t>
        <a:bodyPr/>
        <a:lstStyle/>
        <a:p>
          <a:endParaRPr lang="en-GB"/>
        </a:p>
      </dgm:t>
    </dgm:pt>
    <dgm:pt modelId="{A333289C-B21A-45BF-BEB1-EAB0C83073AC}">
      <dgm:prSet phldrT="[Text]"/>
      <dgm:spPr/>
      <dgm:t>
        <a:bodyPr/>
        <a:lstStyle/>
        <a:p>
          <a:r>
            <a:rPr lang="en-GB" b="1" dirty="0"/>
            <a:t>New</a:t>
          </a:r>
        </a:p>
      </dgm:t>
    </dgm:pt>
    <dgm:pt modelId="{17BC3712-88A4-4EE9-93EB-D46025C12D19}" type="parTrans" cxnId="{F394AEE1-0144-484A-A232-576A5C39EF0D}">
      <dgm:prSet/>
      <dgm:spPr/>
      <dgm:t>
        <a:bodyPr/>
        <a:lstStyle/>
        <a:p>
          <a:endParaRPr lang="en-GB"/>
        </a:p>
      </dgm:t>
    </dgm:pt>
    <dgm:pt modelId="{76801D1A-A870-4849-95FF-3C7EDDEF795F}" type="sibTrans" cxnId="{F394AEE1-0144-484A-A232-576A5C39EF0D}">
      <dgm:prSet/>
      <dgm:spPr/>
      <dgm:t>
        <a:bodyPr/>
        <a:lstStyle/>
        <a:p>
          <a:endParaRPr lang="en-GB"/>
        </a:p>
      </dgm:t>
    </dgm:pt>
    <dgm:pt modelId="{DAC93E45-0352-4C4C-AC08-2F93453909D2}">
      <dgm:prSet phldrT="[Text]"/>
      <dgm:spPr>
        <a:solidFill>
          <a:srgbClr val="002060"/>
        </a:solidFill>
      </dgm:spPr>
      <dgm:t>
        <a:bodyPr/>
        <a:lstStyle/>
        <a:p>
          <a:r>
            <a:rPr lang="en-GB" dirty="0"/>
            <a:t>Annual checks</a:t>
          </a:r>
        </a:p>
      </dgm:t>
    </dgm:pt>
    <dgm:pt modelId="{D6F8479D-9EFA-4998-A49A-74C3E3DE8E21}" type="parTrans" cxnId="{22EA8348-E2E0-491D-B006-B915AA4CC6A6}">
      <dgm:prSet/>
      <dgm:spPr/>
      <dgm:t>
        <a:bodyPr/>
        <a:lstStyle/>
        <a:p>
          <a:endParaRPr lang="en-GB"/>
        </a:p>
      </dgm:t>
    </dgm:pt>
    <dgm:pt modelId="{4D31C12D-7CE6-483C-8603-0CE93DE16236}" type="sibTrans" cxnId="{22EA8348-E2E0-491D-B006-B915AA4CC6A6}">
      <dgm:prSet/>
      <dgm:spPr/>
      <dgm:t>
        <a:bodyPr/>
        <a:lstStyle/>
        <a:p>
          <a:endParaRPr lang="en-GB"/>
        </a:p>
      </dgm:t>
    </dgm:pt>
    <dgm:pt modelId="{0A6D3417-1233-4FE3-94F7-5A60FB7315BB}">
      <dgm:prSet phldrT="[Text]"/>
      <dgm:spPr/>
      <dgm:t>
        <a:bodyPr/>
        <a:lstStyle/>
        <a:p>
          <a:r>
            <a:rPr lang="en-GB" b="1" dirty="0"/>
            <a:t>Performance measurement and checks</a:t>
          </a:r>
        </a:p>
      </dgm:t>
    </dgm:pt>
    <dgm:pt modelId="{06E3317E-15EF-49C6-B519-93B0FF22DF07}" type="parTrans" cxnId="{97F5746C-2F44-4FE3-8FBA-230F890ED842}">
      <dgm:prSet/>
      <dgm:spPr/>
      <dgm:t>
        <a:bodyPr/>
        <a:lstStyle/>
        <a:p>
          <a:endParaRPr lang="en-GB"/>
        </a:p>
      </dgm:t>
    </dgm:pt>
    <dgm:pt modelId="{61031CAC-E4B7-42BB-B02B-EC53A43C52A9}" type="sibTrans" cxnId="{97F5746C-2F44-4FE3-8FBA-230F890ED842}">
      <dgm:prSet/>
      <dgm:spPr/>
      <dgm:t>
        <a:bodyPr/>
        <a:lstStyle/>
        <a:p>
          <a:endParaRPr lang="en-GB"/>
        </a:p>
      </dgm:t>
    </dgm:pt>
    <dgm:pt modelId="{94D6F94D-5EDC-4640-8BE4-A29978B1C771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1"/>
            </a:rPr>
            <a:t>Procurement (napier.ac.uk)</a:t>
          </a:r>
          <a:endParaRPr lang="en-GB" dirty="0"/>
        </a:p>
      </dgm:t>
    </dgm:pt>
    <dgm:pt modelId="{73E8744A-FB1E-4028-8B4E-2628BABD0B1E}" type="parTrans" cxnId="{91A06B86-EC5D-4DF1-B897-EC6C879CA70F}">
      <dgm:prSet/>
      <dgm:spPr/>
      <dgm:t>
        <a:bodyPr/>
        <a:lstStyle/>
        <a:p>
          <a:endParaRPr lang="en-GB"/>
        </a:p>
      </dgm:t>
    </dgm:pt>
    <dgm:pt modelId="{65D754FA-66B9-4290-BDB3-B08E767C78F6}" type="sibTrans" cxnId="{91A06B86-EC5D-4DF1-B897-EC6C879CA70F}">
      <dgm:prSet/>
      <dgm:spPr/>
      <dgm:t>
        <a:bodyPr/>
        <a:lstStyle/>
        <a:p>
          <a:endParaRPr lang="en-GB"/>
        </a:p>
      </dgm:t>
    </dgm:pt>
    <dgm:pt modelId="{4308B577-8C13-4D1C-9BE0-4774BBDA2B1E}" type="pres">
      <dgm:prSet presAssocID="{444FFC4C-5950-4624-88E0-8BFBCCDCD97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EDA5C87-8E7A-402E-9648-4C4925E8BA95}" type="pres">
      <dgm:prSet presAssocID="{8F97014C-D5B0-478A-A74F-BD1EEE1AC8A1}" presName="root" presStyleCnt="0"/>
      <dgm:spPr/>
    </dgm:pt>
    <dgm:pt modelId="{32928A10-A5D4-4B7F-8B1B-05E516D55FA7}" type="pres">
      <dgm:prSet presAssocID="{8F97014C-D5B0-478A-A74F-BD1EEE1AC8A1}" presName="rootComposite" presStyleCnt="0"/>
      <dgm:spPr/>
    </dgm:pt>
    <dgm:pt modelId="{4A49B8DB-A7CB-47FD-8A3A-714A662C6E48}" type="pres">
      <dgm:prSet presAssocID="{8F97014C-D5B0-478A-A74F-BD1EEE1AC8A1}" presName="rootText" presStyleLbl="node1" presStyleIdx="0" presStyleCnt="4"/>
      <dgm:spPr/>
    </dgm:pt>
    <dgm:pt modelId="{E6015912-8AA1-4E79-B1B9-BAEDFE503B2E}" type="pres">
      <dgm:prSet presAssocID="{8F97014C-D5B0-478A-A74F-BD1EEE1AC8A1}" presName="rootConnector" presStyleLbl="node1" presStyleIdx="0" presStyleCnt="4"/>
      <dgm:spPr/>
    </dgm:pt>
    <dgm:pt modelId="{062B57F3-00A6-47CA-ACE3-CC5175EA6977}" type="pres">
      <dgm:prSet presAssocID="{8F97014C-D5B0-478A-A74F-BD1EEE1AC8A1}" presName="childShape" presStyleCnt="0"/>
      <dgm:spPr/>
    </dgm:pt>
    <dgm:pt modelId="{A6D2BAFF-0C25-44BA-8181-4D5A90DBB56C}" type="pres">
      <dgm:prSet presAssocID="{85FEA750-86C1-4B4B-A88A-230528ABDAC4}" presName="Name13" presStyleLbl="parChTrans1D2" presStyleIdx="0" presStyleCnt="9"/>
      <dgm:spPr/>
    </dgm:pt>
    <dgm:pt modelId="{F3F3263C-FA27-45F9-A45A-424DC281C744}" type="pres">
      <dgm:prSet presAssocID="{1E2AD689-D6C4-4435-9CED-7BBB17C94AE0}" presName="childText" presStyleLbl="bgAcc1" presStyleIdx="0" presStyleCnt="9">
        <dgm:presLayoutVars>
          <dgm:bulletEnabled val="1"/>
        </dgm:presLayoutVars>
      </dgm:prSet>
      <dgm:spPr/>
    </dgm:pt>
    <dgm:pt modelId="{92111957-5A34-4B01-9F18-E4F77FA0B77E}" type="pres">
      <dgm:prSet presAssocID="{E3827BAD-28B6-4A8D-BEF1-E98507B9754C}" presName="Name13" presStyleLbl="parChTrans1D2" presStyleIdx="1" presStyleCnt="9"/>
      <dgm:spPr/>
    </dgm:pt>
    <dgm:pt modelId="{92B85182-7FCD-42E9-8D96-849695598C25}" type="pres">
      <dgm:prSet presAssocID="{DD6F3F88-D54F-41AC-9031-BDCEAADAF8D3}" presName="childText" presStyleLbl="bgAcc1" presStyleIdx="1" presStyleCnt="9">
        <dgm:presLayoutVars>
          <dgm:bulletEnabled val="1"/>
        </dgm:presLayoutVars>
      </dgm:prSet>
      <dgm:spPr/>
    </dgm:pt>
    <dgm:pt modelId="{98DB35B2-BA0A-43A7-9E03-7E1F391131BE}" type="pres">
      <dgm:prSet presAssocID="{83256A57-75BE-45B2-BE13-1304EBAF1ED2}" presName="Name13" presStyleLbl="parChTrans1D2" presStyleIdx="2" presStyleCnt="9"/>
      <dgm:spPr/>
    </dgm:pt>
    <dgm:pt modelId="{2C576F69-B0FC-4701-9842-A95721951E98}" type="pres">
      <dgm:prSet presAssocID="{203463AD-C07A-4F23-AF42-23C70A2F2DFB}" presName="childText" presStyleLbl="bgAcc1" presStyleIdx="2" presStyleCnt="9">
        <dgm:presLayoutVars>
          <dgm:bulletEnabled val="1"/>
        </dgm:presLayoutVars>
      </dgm:prSet>
      <dgm:spPr/>
    </dgm:pt>
    <dgm:pt modelId="{999EB432-558A-4760-AFDF-4A18817DD13E}" type="pres">
      <dgm:prSet presAssocID="{E66BB360-F2F4-4173-8BDC-D35CBA916D83}" presName="Name13" presStyleLbl="parChTrans1D2" presStyleIdx="3" presStyleCnt="9"/>
      <dgm:spPr/>
    </dgm:pt>
    <dgm:pt modelId="{A17F3102-C381-4353-ACC5-143D27E7CD35}" type="pres">
      <dgm:prSet presAssocID="{52C57D75-2B04-43AF-BD8E-2B3F1B23492D}" presName="childText" presStyleLbl="bgAcc1" presStyleIdx="3" presStyleCnt="9">
        <dgm:presLayoutVars>
          <dgm:bulletEnabled val="1"/>
        </dgm:presLayoutVars>
      </dgm:prSet>
      <dgm:spPr/>
    </dgm:pt>
    <dgm:pt modelId="{29658345-DDEC-42CD-BCAC-FD1EC6B52C7A}" type="pres">
      <dgm:prSet presAssocID="{915A9879-3AE1-4ADD-BE43-8B2E086EF1D6}" presName="root" presStyleCnt="0"/>
      <dgm:spPr/>
    </dgm:pt>
    <dgm:pt modelId="{9ABDB969-7FB1-4457-B089-69B77AD9AC05}" type="pres">
      <dgm:prSet presAssocID="{915A9879-3AE1-4ADD-BE43-8B2E086EF1D6}" presName="rootComposite" presStyleCnt="0"/>
      <dgm:spPr/>
    </dgm:pt>
    <dgm:pt modelId="{A67E9983-9E73-4BC2-AB6B-AA210FA9CFA9}" type="pres">
      <dgm:prSet presAssocID="{915A9879-3AE1-4ADD-BE43-8B2E086EF1D6}" presName="rootText" presStyleLbl="node1" presStyleIdx="1" presStyleCnt="4"/>
      <dgm:spPr/>
    </dgm:pt>
    <dgm:pt modelId="{8BDC3837-9C1B-4506-96BB-111903C52B93}" type="pres">
      <dgm:prSet presAssocID="{915A9879-3AE1-4ADD-BE43-8B2E086EF1D6}" presName="rootConnector" presStyleLbl="node1" presStyleIdx="1" presStyleCnt="4"/>
      <dgm:spPr/>
    </dgm:pt>
    <dgm:pt modelId="{5EF1CF66-91E9-42EB-BD1C-9829E7B001D3}" type="pres">
      <dgm:prSet presAssocID="{915A9879-3AE1-4ADD-BE43-8B2E086EF1D6}" presName="childShape" presStyleCnt="0"/>
      <dgm:spPr/>
    </dgm:pt>
    <dgm:pt modelId="{FEB52AB1-A9BB-4B42-8295-C80E7F1CF60C}" type="pres">
      <dgm:prSet presAssocID="{73E8744A-FB1E-4028-8B4E-2628BABD0B1E}" presName="Name13" presStyleLbl="parChTrans1D2" presStyleIdx="4" presStyleCnt="9"/>
      <dgm:spPr/>
    </dgm:pt>
    <dgm:pt modelId="{24AEB072-C280-4F8B-BE5B-4AF31F1CCBF6}" type="pres">
      <dgm:prSet presAssocID="{94D6F94D-5EDC-4640-8BE4-A29978B1C771}" presName="childText" presStyleLbl="bgAcc1" presStyleIdx="4" presStyleCnt="9">
        <dgm:presLayoutVars>
          <dgm:bulletEnabled val="1"/>
        </dgm:presLayoutVars>
      </dgm:prSet>
      <dgm:spPr/>
    </dgm:pt>
    <dgm:pt modelId="{52660196-2C68-428A-89F8-64314E7BE60F}" type="pres">
      <dgm:prSet presAssocID="{E914BA65-8073-439C-ABF9-8581E43B244A}" presName="root" presStyleCnt="0"/>
      <dgm:spPr/>
    </dgm:pt>
    <dgm:pt modelId="{6485CC8E-9474-4F9F-946E-4B4EB7F08F9A}" type="pres">
      <dgm:prSet presAssocID="{E914BA65-8073-439C-ABF9-8581E43B244A}" presName="rootComposite" presStyleCnt="0"/>
      <dgm:spPr/>
    </dgm:pt>
    <dgm:pt modelId="{3C85CDA5-065C-4462-B788-AEDED5D081B6}" type="pres">
      <dgm:prSet presAssocID="{E914BA65-8073-439C-ABF9-8581E43B244A}" presName="rootText" presStyleLbl="node1" presStyleIdx="2" presStyleCnt="4"/>
      <dgm:spPr/>
    </dgm:pt>
    <dgm:pt modelId="{5861D35F-9F05-45AA-9500-652986EC27BA}" type="pres">
      <dgm:prSet presAssocID="{E914BA65-8073-439C-ABF9-8581E43B244A}" presName="rootConnector" presStyleLbl="node1" presStyleIdx="2" presStyleCnt="4"/>
      <dgm:spPr/>
    </dgm:pt>
    <dgm:pt modelId="{8A8487A9-7758-4526-8794-3A3E8836A83C}" type="pres">
      <dgm:prSet presAssocID="{E914BA65-8073-439C-ABF9-8581E43B244A}" presName="childShape" presStyleCnt="0"/>
      <dgm:spPr/>
    </dgm:pt>
    <dgm:pt modelId="{3960D90D-A29A-4E2B-8007-E3A622133B60}" type="pres">
      <dgm:prSet presAssocID="{96A9B61C-F1B3-438F-AFCD-0F31EF18B7F4}" presName="Name13" presStyleLbl="parChTrans1D2" presStyleIdx="5" presStyleCnt="9"/>
      <dgm:spPr/>
    </dgm:pt>
    <dgm:pt modelId="{EAA58881-E7BE-4E73-BB51-D64880E72705}" type="pres">
      <dgm:prSet presAssocID="{92517573-9915-41C2-95B4-464271565F73}" presName="childText" presStyleLbl="bgAcc1" presStyleIdx="5" presStyleCnt="9">
        <dgm:presLayoutVars>
          <dgm:bulletEnabled val="1"/>
        </dgm:presLayoutVars>
      </dgm:prSet>
      <dgm:spPr/>
    </dgm:pt>
    <dgm:pt modelId="{02BF6E98-0086-4F9D-82B0-450251A60044}" type="pres">
      <dgm:prSet presAssocID="{191EED63-8B58-4754-B167-73AECC2F7C70}" presName="Name13" presStyleLbl="parChTrans1D2" presStyleIdx="6" presStyleCnt="9"/>
      <dgm:spPr/>
    </dgm:pt>
    <dgm:pt modelId="{262FBF40-E9A2-473B-AACD-2B0437A5B68D}" type="pres">
      <dgm:prSet presAssocID="{E428ED8C-A185-4D68-B862-D88D49FD5850}" presName="childText" presStyleLbl="bgAcc1" presStyleIdx="6" presStyleCnt="9">
        <dgm:presLayoutVars>
          <dgm:bulletEnabled val="1"/>
        </dgm:presLayoutVars>
      </dgm:prSet>
      <dgm:spPr/>
    </dgm:pt>
    <dgm:pt modelId="{EF11CFBD-C9D5-4C6A-8F0C-31A2FE08C57B}" type="pres">
      <dgm:prSet presAssocID="{17BC3712-88A4-4EE9-93EB-D46025C12D19}" presName="Name13" presStyleLbl="parChTrans1D2" presStyleIdx="7" presStyleCnt="9"/>
      <dgm:spPr/>
    </dgm:pt>
    <dgm:pt modelId="{EF962AB3-20E9-455A-A5E3-1E27DBB0CD01}" type="pres">
      <dgm:prSet presAssocID="{A333289C-B21A-45BF-BEB1-EAB0C83073AC}" presName="childText" presStyleLbl="bgAcc1" presStyleIdx="7" presStyleCnt="9">
        <dgm:presLayoutVars>
          <dgm:bulletEnabled val="1"/>
        </dgm:presLayoutVars>
      </dgm:prSet>
      <dgm:spPr/>
    </dgm:pt>
    <dgm:pt modelId="{56476318-3C04-4AC0-9A7C-31157676F379}" type="pres">
      <dgm:prSet presAssocID="{DAC93E45-0352-4C4C-AC08-2F93453909D2}" presName="root" presStyleCnt="0"/>
      <dgm:spPr/>
    </dgm:pt>
    <dgm:pt modelId="{366A5070-DE3C-4E71-88D0-4159D27EC5E4}" type="pres">
      <dgm:prSet presAssocID="{DAC93E45-0352-4C4C-AC08-2F93453909D2}" presName="rootComposite" presStyleCnt="0"/>
      <dgm:spPr/>
    </dgm:pt>
    <dgm:pt modelId="{CB3294E0-CF56-4BD8-917B-533C00C30C1E}" type="pres">
      <dgm:prSet presAssocID="{DAC93E45-0352-4C4C-AC08-2F93453909D2}" presName="rootText" presStyleLbl="node1" presStyleIdx="3" presStyleCnt="4"/>
      <dgm:spPr/>
    </dgm:pt>
    <dgm:pt modelId="{2A7A224E-5F53-4FC4-95C2-C846CC89FB89}" type="pres">
      <dgm:prSet presAssocID="{DAC93E45-0352-4C4C-AC08-2F93453909D2}" presName="rootConnector" presStyleLbl="node1" presStyleIdx="3" presStyleCnt="4"/>
      <dgm:spPr/>
    </dgm:pt>
    <dgm:pt modelId="{4482CB23-AFC1-4AA0-920B-6705DEA21542}" type="pres">
      <dgm:prSet presAssocID="{DAC93E45-0352-4C4C-AC08-2F93453909D2}" presName="childShape" presStyleCnt="0"/>
      <dgm:spPr/>
    </dgm:pt>
    <dgm:pt modelId="{1186AE5D-3F86-4F70-8A43-4F4F8E372E4A}" type="pres">
      <dgm:prSet presAssocID="{06E3317E-15EF-49C6-B519-93B0FF22DF07}" presName="Name13" presStyleLbl="parChTrans1D2" presStyleIdx="8" presStyleCnt="9"/>
      <dgm:spPr/>
    </dgm:pt>
    <dgm:pt modelId="{20E20882-9A9A-41B2-AE00-47CD52A34CDF}" type="pres">
      <dgm:prSet presAssocID="{0A6D3417-1233-4FE3-94F7-5A60FB7315BB}" presName="childText" presStyleLbl="bgAcc1" presStyleIdx="8" presStyleCnt="9">
        <dgm:presLayoutVars>
          <dgm:bulletEnabled val="1"/>
        </dgm:presLayoutVars>
      </dgm:prSet>
      <dgm:spPr/>
    </dgm:pt>
  </dgm:ptLst>
  <dgm:cxnLst>
    <dgm:cxn modelId="{2387F703-292D-4EA8-9230-8170D94AC514}" srcId="{E914BA65-8073-439C-ABF9-8581E43B244A}" destId="{92517573-9915-41C2-95B4-464271565F73}" srcOrd="0" destOrd="0" parTransId="{96A9B61C-F1B3-438F-AFCD-0F31EF18B7F4}" sibTransId="{62A20D03-A842-47D8-98D1-24EC278ED6E2}"/>
    <dgm:cxn modelId="{7F75440B-B393-4267-910E-4875F61B4102}" type="presOf" srcId="{1E2AD689-D6C4-4435-9CED-7BBB17C94AE0}" destId="{F3F3263C-FA27-45F9-A45A-424DC281C744}" srcOrd="0" destOrd="0" presId="urn:microsoft.com/office/officeart/2005/8/layout/hierarchy3"/>
    <dgm:cxn modelId="{10E39F18-532C-49E4-8948-9F66C9A965A3}" type="presOf" srcId="{0A6D3417-1233-4FE3-94F7-5A60FB7315BB}" destId="{20E20882-9A9A-41B2-AE00-47CD52A34CDF}" srcOrd="0" destOrd="0" presId="urn:microsoft.com/office/officeart/2005/8/layout/hierarchy3"/>
    <dgm:cxn modelId="{6FBBA41D-AB6A-4C7F-9880-40D8CFCA6345}" type="presOf" srcId="{203463AD-C07A-4F23-AF42-23C70A2F2DFB}" destId="{2C576F69-B0FC-4701-9842-A95721951E98}" srcOrd="0" destOrd="0" presId="urn:microsoft.com/office/officeart/2005/8/layout/hierarchy3"/>
    <dgm:cxn modelId="{15B53427-273E-40E1-8E11-1D178F791AE2}" srcId="{8F97014C-D5B0-478A-A74F-BD1EEE1AC8A1}" destId="{DD6F3F88-D54F-41AC-9031-BDCEAADAF8D3}" srcOrd="1" destOrd="0" parTransId="{E3827BAD-28B6-4A8D-BEF1-E98507B9754C}" sibTransId="{9400A059-7C95-4F4C-A0B8-DF5FB9C2BD6B}"/>
    <dgm:cxn modelId="{7A4A4A28-2283-4595-8A95-FCDE40664AA0}" type="presOf" srcId="{92517573-9915-41C2-95B4-464271565F73}" destId="{EAA58881-E7BE-4E73-BB51-D64880E72705}" srcOrd="0" destOrd="0" presId="urn:microsoft.com/office/officeart/2005/8/layout/hierarchy3"/>
    <dgm:cxn modelId="{A334192D-7581-4817-9AEF-40C7EEB46911}" type="presOf" srcId="{191EED63-8B58-4754-B167-73AECC2F7C70}" destId="{02BF6E98-0086-4F9D-82B0-450251A60044}" srcOrd="0" destOrd="0" presId="urn:microsoft.com/office/officeart/2005/8/layout/hierarchy3"/>
    <dgm:cxn modelId="{729D4A31-BF4C-480F-9269-813EB562FCEA}" type="presOf" srcId="{DAC93E45-0352-4C4C-AC08-2F93453909D2}" destId="{CB3294E0-CF56-4BD8-917B-533C00C30C1E}" srcOrd="0" destOrd="0" presId="urn:microsoft.com/office/officeart/2005/8/layout/hierarchy3"/>
    <dgm:cxn modelId="{FBBD4733-12A5-4DA4-8C1A-8AB2AEA9E228}" type="presOf" srcId="{915A9879-3AE1-4ADD-BE43-8B2E086EF1D6}" destId="{A67E9983-9E73-4BC2-AB6B-AA210FA9CFA9}" srcOrd="0" destOrd="0" presId="urn:microsoft.com/office/officeart/2005/8/layout/hierarchy3"/>
    <dgm:cxn modelId="{D96D585D-B6CC-4A83-82BC-833083F7F705}" srcId="{8F97014C-D5B0-478A-A74F-BD1EEE1AC8A1}" destId="{203463AD-C07A-4F23-AF42-23C70A2F2DFB}" srcOrd="2" destOrd="0" parTransId="{83256A57-75BE-45B2-BE13-1304EBAF1ED2}" sibTransId="{235B9BD5-1158-4C37-9CEA-5644DF15FD5D}"/>
    <dgm:cxn modelId="{010E7665-2926-4569-B546-68175E4D1F3D}" type="presOf" srcId="{E914BA65-8073-439C-ABF9-8581E43B244A}" destId="{5861D35F-9F05-45AA-9500-652986EC27BA}" srcOrd="1" destOrd="0" presId="urn:microsoft.com/office/officeart/2005/8/layout/hierarchy3"/>
    <dgm:cxn modelId="{22EA8348-E2E0-491D-B006-B915AA4CC6A6}" srcId="{444FFC4C-5950-4624-88E0-8BFBCCDCD976}" destId="{DAC93E45-0352-4C4C-AC08-2F93453909D2}" srcOrd="3" destOrd="0" parTransId="{D6F8479D-9EFA-4998-A49A-74C3E3DE8E21}" sibTransId="{4D31C12D-7CE6-483C-8603-0CE93DE16236}"/>
    <dgm:cxn modelId="{9DC5A44B-573B-4566-9371-B90707592FF1}" srcId="{444FFC4C-5950-4624-88E0-8BFBCCDCD976}" destId="{915A9879-3AE1-4ADD-BE43-8B2E086EF1D6}" srcOrd="1" destOrd="0" parTransId="{313A1FAD-5B2D-4026-A13D-928E041F8372}" sibTransId="{C86D6B51-8B5F-4D73-AC70-F5FB6B90BBE7}"/>
    <dgm:cxn modelId="{1532D84B-68C6-4A7B-B191-FF9FC98F1BB7}" type="presOf" srcId="{73E8744A-FB1E-4028-8B4E-2628BABD0B1E}" destId="{FEB52AB1-A9BB-4B42-8295-C80E7F1CF60C}" srcOrd="0" destOrd="0" presId="urn:microsoft.com/office/officeart/2005/8/layout/hierarchy3"/>
    <dgm:cxn modelId="{97F5746C-2F44-4FE3-8FBA-230F890ED842}" srcId="{DAC93E45-0352-4C4C-AC08-2F93453909D2}" destId="{0A6D3417-1233-4FE3-94F7-5A60FB7315BB}" srcOrd="0" destOrd="0" parTransId="{06E3317E-15EF-49C6-B519-93B0FF22DF07}" sibTransId="{61031CAC-E4B7-42BB-B02B-EC53A43C52A9}"/>
    <dgm:cxn modelId="{1D940052-E825-4C5A-AF54-D3659E831B96}" type="presOf" srcId="{83256A57-75BE-45B2-BE13-1304EBAF1ED2}" destId="{98DB35B2-BA0A-43A7-9E03-7E1F391131BE}" srcOrd="0" destOrd="0" presId="urn:microsoft.com/office/officeart/2005/8/layout/hierarchy3"/>
    <dgm:cxn modelId="{4FAF4455-2CCE-47CD-A529-3E3E797C726B}" srcId="{444FFC4C-5950-4624-88E0-8BFBCCDCD976}" destId="{8F97014C-D5B0-478A-A74F-BD1EEE1AC8A1}" srcOrd="0" destOrd="0" parTransId="{935BB33D-DD2C-4A89-9A6B-D3DA228B4DA1}" sibTransId="{2390A7D4-DD9D-4373-8C9D-52D715C5617E}"/>
    <dgm:cxn modelId="{2B0D0756-7425-41C0-B485-31B8CFF7F3B5}" type="presOf" srcId="{94D6F94D-5EDC-4640-8BE4-A29978B1C771}" destId="{24AEB072-C280-4F8B-BE5B-4AF31F1CCBF6}" srcOrd="0" destOrd="0" presId="urn:microsoft.com/office/officeart/2005/8/layout/hierarchy3"/>
    <dgm:cxn modelId="{B2911079-8ECD-4D6E-A36C-D9A2309D09D3}" type="presOf" srcId="{E3827BAD-28B6-4A8D-BEF1-E98507B9754C}" destId="{92111957-5A34-4B01-9F18-E4F77FA0B77E}" srcOrd="0" destOrd="0" presId="urn:microsoft.com/office/officeart/2005/8/layout/hierarchy3"/>
    <dgm:cxn modelId="{0CD03280-E16F-4FD5-8067-4182E7C1B65F}" type="presOf" srcId="{915A9879-3AE1-4ADD-BE43-8B2E086EF1D6}" destId="{8BDC3837-9C1B-4506-96BB-111903C52B93}" srcOrd="1" destOrd="0" presId="urn:microsoft.com/office/officeart/2005/8/layout/hierarchy3"/>
    <dgm:cxn modelId="{91A06B86-EC5D-4DF1-B897-EC6C879CA70F}" srcId="{915A9879-3AE1-4ADD-BE43-8B2E086EF1D6}" destId="{94D6F94D-5EDC-4640-8BE4-A29978B1C771}" srcOrd="0" destOrd="0" parTransId="{73E8744A-FB1E-4028-8B4E-2628BABD0B1E}" sibTransId="{65D754FA-66B9-4290-BDB3-B08E767C78F6}"/>
    <dgm:cxn modelId="{D2D7498E-33E4-49F1-94C3-90B6C1D571B4}" srcId="{E914BA65-8073-439C-ABF9-8581E43B244A}" destId="{E428ED8C-A185-4D68-B862-D88D49FD5850}" srcOrd="1" destOrd="0" parTransId="{191EED63-8B58-4754-B167-73AECC2F7C70}" sibTransId="{E7F2D20C-7CF5-4E44-A352-983474DBE73A}"/>
    <dgm:cxn modelId="{19D3CC91-FA1C-4299-9AAF-8BFD40700974}" type="presOf" srcId="{DAC93E45-0352-4C4C-AC08-2F93453909D2}" destId="{2A7A224E-5F53-4FC4-95C2-C846CC89FB89}" srcOrd="1" destOrd="0" presId="urn:microsoft.com/office/officeart/2005/8/layout/hierarchy3"/>
    <dgm:cxn modelId="{E8880F92-F7B5-4BF6-B107-FF9B5406842B}" type="presOf" srcId="{DD6F3F88-D54F-41AC-9031-BDCEAADAF8D3}" destId="{92B85182-7FCD-42E9-8D96-849695598C25}" srcOrd="0" destOrd="0" presId="urn:microsoft.com/office/officeart/2005/8/layout/hierarchy3"/>
    <dgm:cxn modelId="{7D0E8095-5D86-41E5-B681-F2E49966CCAC}" srcId="{8F97014C-D5B0-478A-A74F-BD1EEE1AC8A1}" destId="{52C57D75-2B04-43AF-BD8E-2B3F1B23492D}" srcOrd="3" destOrd="0" parTransId="{E66BB360-F2F4-4173-8BDC-D35CBA916D83}" sibTransId="{27EC11A2-9607-436C-9786-DE545437CDDD}"/>
    <dgm:cxn modelId="{F1756E9D-8A26-4E7A-8A21-81A1977BA79E}" type="presOf" srcId="{A333289C-B21A-45BF-BEB1-EAB0C83073AC}" destId="{EF962AB3-20E9-455A-A5E3-1E27DBB0CD01}" srcOrd="0" destOrd="0" presId="urn:microsoft.com/office/officeart/2005/8/layout/hierarchy3"/>
    <dgm:cxn modelId="{E64D269F-BBFB-4E5B-A949-EB00A85D1A4F}" type="presOf" srcId="{06E3317E-15EF-49C6-B519-93B0FF22DF07}" destId="{1186AE5D-3F86-4F70-8A43-4F4F8E372E4A}" srcOrd="0" destOrd="0" presId="urn:microsoft.com/office/officeart/2005/8/layout/hierarchy3"/>
    <dgm:cxn modelId="{CDD117A8-CF87-4FC0-9852-D300A6091ED1}" type="presOf" srcId="{E428ED8C-A185-4D68-B862-D88D49FD5850}" destId="{262FBF40-E9A2-473B-AACD-2B0437A5B68D}" srcOrd="0" destOrd="0" presId="urn:microsoft.com/office/officeart/2005/8/layout/hierarchy3"/>
    <dgm:cxn modelId="{109CF6B4-48C4-47B4-8DDD-C7A9FB9ACAAD}" type="presOf" srcId="{8F97014C-D5B0-478A-A74F-BD1EEE1AC8A1}" destId="{E6015912-8AA1-4E79-B1B9-BAEDFE503B2E}" srcOrd="1" destOrd="0" presId="urn:microsoft.com/office/officeart/2005/8/layout/hierarchy3"/>
    <dgm:cxn modelId="{A04C22BA-1D52-4BD1-BC5D-5C3E19792C6A}" srcId="{444FFC4C-5950-4624-88E0-8BFBCCDCD976}" destId="{E914BA65-8073-439C-ABF9-8581E43B244A}" srcOrd="2" destOrd="0" parTransId="{D684CCAD-7F89-4FDF-BD45-029C105551C8}" sibTransId="{43F0ACF5-D55A-4B2C-86D2-5D9C43AAEF32}"/>
    <dgm:cxn modelId="{5EB3DEBA-F848-4BC0-AF9E-6D12AB8529B5}" type="presOf" srcId="{E66BB360-F2F4-4173-8BDC-D35CBA916D83}" destId="{999EB432-558A-4760-AFDF-4A18817DD13E}" srcOrd="0" destOrd="0" presId="urn:microsoft.com/office/officeart/2005/8/layout/hierarchy3"/>
    <dgm:cxn modelId="{AAC527BE-641E-42D0-8164-60E32D2BC1DC}" type="presOf" srcId="{52C57D75-2B04-43AF-BD8E-2B3F1B23492D}" destId="{A17F3102-C381-4353-ACC5-143D27E7CD35}" srcOrd="0" destOrd="0" presId="urn:microsoft.com/office/officeart/2005/8/layout/hierarchy3"/>
    <dgm:cxn modelId="{03717FC6-CDAE-4296-9ACF-A39ADCD3EA9B}" type="presOf" srcId="{8F97014C-D5B0-478A-A74F-BD1EEE1AC8A1}" destId="{4A49B8DB-A7CB-47FD-8A3A-714A662C6E48}" srcOrd="0" destOrd="0" presId="urn:microsoft.com/office/officeart/2005/8/layout/hierarchy3"/>
    <dgm:cxn modelId="{48F738D3-0DD1-46FD-B004-CF8CBBBE5F7C}" type="presOf" srcId="{85FEA750-86C1-4B4B-A88A-230528ABDAC4}" destId="{A6D2BAFF-0C25-44BA-8181-4D5A90DBB56C}" srcOrd="0" destOrd="0" presId="urn:microsoft.com/office/officeart/2005/8/layout/hierarchy3"/>
    <dgm:cxn modelId="{0935FFD9-486A-435D-BD52-0A6D29FD58AB}" type="presOf" srcId="{96A9B61C-F1B3-438F-AFCD-0F31EF18B7F4}" destId="{3960D90D-A29A-4E2B-8007-E3A622133B60}" srcOrd="0" destOrd="0" presId="urn:microsoft.com/office/officeart/2005/8/layout/hierarchy3"/>
    <dgm:cxn modelId="{F394AEE1-0144-484A-A232-576A5C39EF0D}" srcId="{E914BA65-8073-439C-ABF9-8581E43B244A}" destId="{A333289C-B21A-45BF-BEB1-EAB0C83073AC}" srcOrd="2" destOrd="0" parTransId="{17BC3712-88A4-4EE9-93EB-D46025C12D19}" sibTransId="{76801D1A-A870-4849-95FF-3C7EDDEF795F}"/>
    <dgm:cxn modelId="{ACD2FDF3-B847-4941-BF61-D2E319EC1E85}" type="presOf" srcId="{444FFC4C-5950-4624-88E0-8BFBCCDCD976}" destId="{4308B577-8C13-4D1C-9BE0-4774BBDA2B1E}" srcOrd="0" destOrd="0" presId="urn:microsoft.com/office/officeart/2005/8/layout/hierarchy3"/>
    <dgm:cxn modelId="{8F8CFBF4-4779-4DBD-9C9C-C9C131183828}" type="presOf" srcId="{E914BA65-8073-439C-ABF9-8581E43B244A}" destId="{3C85CDA5-065C-4462-B788-AEDED5D081B6}" srcOrd="0" destOrd="0" presId="urn:microsoft.com/office/officeart/2005/8/layout/hierarchy3"/>
    <dgm:cxn modelId="{FBC4F5F8-FA4E-40DF-9F91-6BC291BD25FA}" srcId="{8F97014C-D5B0-478A-A74F-BD1EEE1AC8A1}" destId="{1E2AD689-D6C4-4435-9CED-7BBB17C94AE0}" srcOrd="0" destOrd="0" parTransId="{85FEA750-86C1-4B4B-A88A-230528ABDAC4}" sibTransId="{3B1D3A26-D715-440A-BF99-FDC4634E52CE}"/>
    <dgm:cxn modelId="{F89F37FF-74BA-4D95-A0B2-2F857E23CB69}" type="presOf" srcId="{17BC3712-88A4-4EE9-93EB-D46025C12D19}" destId="{EF11CFBD-C9D5-4C6A-8F0C-31A2FE08C57B}" srcOrd="0" destOrd="0" presId="urn:microsoft.com/office/officeart/2005/8/layout/hierarchy3"/>
    <dgm:cxn modelId="{6CDD155C-0FA9-42A7-B149-411403890900}" type="presParOf" srcId="{4308B577-8C13-4D1C-9BE0-4774BBDA2B1E}" destId="{AEDA5C87-8E7A-402E-9648-4C4925E8BA95}" srcOrd="0" destOrd="0" presId="urn:microsoft.com/office/officeart/2005/8/layout/hierarchy3"/>
    <dgm:cxn modelId="{4ABC727A-3410-480F-BAEB-E6C725D5D5A3}" type="presParOf" srcId="{AEDA5C87-8E7A-402E-9648-4C4925E8BA95}" destId="{32928A10-A5D4-4B7F-8B1B-05E516D55FA7}" srcOrd="0" destOrd="0" presId="urn:microsoft.com/office/officeart/2005/8/layout/hierarchy3"/>
    <dgm:cxn modelId="{89BCD4BF-1134-4C27-A14B-B0A2E9BF84B6}" type="presParOf" srcId="{32928A10-A5D4-4B7F-8B1B-05E516D55FA7}" destId="{4A49B8DB-A7CB-47FD-8A3A-714A662C6E48}" srcOrd="0" destOrd="0" presId="urn:microsoft.com/office/officeart/2005/8/layout/hierarchy3"/>
    <dgm:cxn modelId="{B5D38A92-C032-4E75-BE2E-E8F6C73BCA46}" type="presParOf" srcId="{32928A10-A5D4-4B7F-8B1B-05E516D55FA7}" destId="{E6015912-8AA1-4E79-B1B9-BAEDFE503B2E}" srcOrd="1" destOrd="0" presId="urn:microsoft.com/office/officeart/2005/8/layout/hierarchy3"/>
    <dgm:cxn modelId="{C3D09EF2-5435-4B06-AA9A-59A61D2C37C2}" type="presParOf" srcId="{AEDA5C87-8E7A-402E-9648-4C4925E8BA95}" destId="{062B57F3-00A6-47CA-ACE3-CC5175EA6977}" srcOrd="1" destOrd="0" presId="urn:microsoft.com/office/officeart/2005/8/layout/hierarchy3"/>
    <dgm:cxn modelId="{C53AFAA0-1C3E-487C-82EA-C2538EDCD99E}" type="presParOf" srcId="{062B57F3-00A6-47CA-ACE3-CC5175EA6977}" destId="{A6D2BAFF-0C25-44BA-8181-4D5A90DBB56C}" srcOrd="0" destOrd="0" presId="urn:microsoft.com/office/officeart/2005/8/layout/hierarchy3"/>
    <dgm:cxn modelId="{3DE4A628-FE0C-4117-BEB6-BEB5F76AC0EC}" type="presParOf" srcId="{062B57F3-00A6-47CA-ACE3-CC5175EA6977}" destId="{F3F3263C-FA27-45F9-A45A-424DC281C744}" srcOrd="1" destOrd="0" presId="urn:microsoft.com/office/officeart/2005/8/layout/hierarchy3"/>
    <dgm:cxn modelId="{C0E33F6C-A403-4BF2-A605-CAE51820C90F}" type="presParOf" srcId="{062B57F3-00A6-47CA-ACE3-CC5175EA6977}" destId="{92111957-5A34-4B01-9F18-E4F77FA0B77E}" srcOrd="2" destOrd="0" presId="urn:microsoft.com/office/officeart/2005/8/layout/hierarchy3"/>
    <dgm:cxn modelId="{EBCC5C0B-AF8A-45E3-A828-119A056DDF73}" type="presParOf" srcId="{062B57F3-00A6-47CA-ACE3-CC5175EA6977}" destId="{92B85182-7FCD-42E9-8D96-849695598C25}" srcOrd="3" destOrd="0" presId="urn:microsoft.com/office/officeart/2005/8/layout/hierarchy3"/>
    <dgm:cxn modelId="{709043A1-7DF5-49FE-BDE1-809E7BBA1B02}" type="presParOf" srcId="{062B57F3-00A6-47CA-ACE3-CC5175EA6977}" destId="{98DB35B2-BA0A-43A7-9E03-7E1F391131BE}" srcOrd="4" destOrd="0" presId="urn:microsoft.com/office/officeart/2005/8/layout/hierarchy3"/>
    <dgm:cxn modelId="{B66979EF-4EE2-4198-A2B5-923B60E94879}" type="presParOf" srcId="{062B57F3-00A6-47CA-ACE3-CC5175EA6977}" destId="{2C576F69-B0FC-4701-9842-A95721951E98}" srcOrd="5" destOrd="0" presId="urn:microsoft.com/office/officeart/2005/8/layout/hierarchy3"/>
    <dgm:cxn modelId="{BFA30EA7-05CB-49CE-B53B-C5A44B68E957}" type="presParOf" srcId="{062B57F3-00A6-47CA-ACE3-CC5175EA6977}" destId="{999EB432-558A-4760-AFDF-4A18817DD13E}" srcOrd="6" destOrd="0" presId="urn:microsoft.com/office/officeart/2005/8/layout/hierarchy3"/>
    <dgm:cxn modelId="{82AB33FD-12A0-428F-B3A2-B34988F1E24A}" type="presParOf" srcId="{062B57F3-00A6-47CA-ACE3-CC5175EA6977}" destId="{A17F3102-C381-4353-ACC5-143D27E7CD35}" srcOrd="7" destOrd="0" presId="urn:microsoft.com/office/officeart/2005/8/layout/hierarchy3"/>
    <dgm:cxn modelId="{A7F40364-0D3F-462B-BB4A-3BEF53CA2C2A}" type="presParOf" srcId="{4308B577-8C13-4D1C-9BE0-4774BBDA2B1E}" destId="{29658345-DDEC-42CD-BCAC-FD1EC6B52C7A}" srcOrd="1" destOrd="0" presId="urn:microsoft.com/office/officeart/2005/8/layout/hierarchy3"/>
    <dgm:cxn modelId="{6C834955-2A61-47FD-9320-3458CB30121E}" type="presParOf" srcId="{29658345-DDEC-42CD-BCAC-FD1EC6B52C7A}" destId="{9ABDB969-7FB1-4457-B089-69B77AD9AC05}" srcOrd="0" destOrd="0" presId="urn:microsoft.com/office/officeart/2005/8/layout/hierarchy3"/>
    <dgm:cxn modelId="{BF5CBC99-E140-41E6-AA57-C8CF2B110AC4}" type="presParOf" srcId="{9ABDB969-7FB1-4457-B089-69B77AD9AC05}" destId="{A67E9983-9E73-4BC2-AB6B-AA210FA9CFA9}" srcOrd="0" destOrd="0" presId="urn:microsoft.com/office/officeart/2005/8/layout/hierarchy3"/>
    <dgm:cxn modelId="{0B373083-1582-474E-B5FF-04F558445D3A}" type="presParOf" srcId="{9ABDB969-7FB1-4457-B089-69B77AD9AC05}" destId="{8BDC3837-9C1B-4506-96BB-111903C52B93}" srcOrd="1" destOrd="0" presId="urn:microsoft.com/office/officeart/2005/8/layout/hierarchy3"/>
    <dgm:cxn modelId="{31942D15-06F3-4D22-97CF-70054CFBDE5C}" type="presParOf" srcId="{29658345-DDEC-42CD-BCAC-FD1EC6B52C7A}" destId="{5EF1CF66-91E9-42EB-BD1C-9829E7B001D3}" srcOrd="1" destOrd="0" presId="urn:microsoft.com/office/officeart/2005/8/layout/hierarchy3"/>
    <dgm:cxn modelId="{4945BC64-41AD-4E3F-80A9-A00B92B9055D}" type="presParOf" srcId="{5EF1CF66-91E9-42EB-BD1C-9829E7B001D3}" destId="{FEB52AB1-A9BB-4B42-8295-C80E7F1CF60C}" srcOrd="0" destOrd="0" presId="urn:microsoft.com/office/officeart/2005/8/layout/hierarchy3"/>
    <dgm:cxn modelId="{1333A005-973F-4271-A83B-4ED3D9CBF9F4}" type="presParOf" srcId="{5EF1CF66-91E9-42EB-BD1C-9829E7B001D3}" destId="{24AEB072-C280-4F8B-BE5B-4AF31F1CCBF6}" srcOrd="1" destOrd="0" presId="urn:microsoft.com/office/officeart/2005/8/layout/hierarchy3"/>
    <dgm:cxn modelId="{36A05FE8-5579-476C-BF0B-03E647455F7F}" type="presParOf" srcId="{4308B577-8C13-4D1C-9BE0-4774BBDA2B1E}" destId="{52660196-2C68-428A-89F8-64314E7BE60F}" srcOrd="2" destOrd="0" presId="urn:microsoft.com/office/officeart/2005/8/layout/hierarchy3"/>
    <dgm:cxn modelId="{C6CE8664-CA52-4591-9047-8A0DEB12C2EF}" type="presParOf" srcId="{52660196-2C68-428A-89F8-64314E7BE60F}" destId="{6485CC8E-9474-4F9F-946E-4B4EB7F08F9A}" srcOrd="0" destOrd="0" presId="urn:microsoft.com/office/officeart/2005/8/layout/hierarchy3"/>
    <dgm:cxn modelId="{044A3DD2-4254-4B7B-9C4B-0A96C2A8837E}" type="presParOf" srcId="{6485CC8E-9474-4F9F-946E-4B4EB7F08F9A}" destId="{3C85CDA5-065C-4462-B788-AEDED5D081B6}" srcOrd="0" destOrd="0" presId="urn:microsoft.com/office/officeart/2005/8/layout/hierarchy3"/>
    <dgm:cxn modelId="{E5F76F83-1394-43AB-B3C5-E6242E67B80F}" type="presParOf" srcId="{6485CC8E-9474-4F9F-946E-4B4EB7F08F9A}" destId="{5861D35F-9F05-45AA-9500-652986EC27BA}" srcOrd="1" destOrd="0" presId="urn:microsoft.com/office/officeart/2005/8/layout/hierarchy3"/>
    <dgm:cxn modelId="{D62752F5-459C-486D-8C01-F8F2128CFEEA}" type="presParOf" srcId="{52660196-2C68-428A-89F8-64314E7BE60F}" destId="{8A8487A9-7758-4526-8794-3A3E8836A83C}" srcOrd="1" destOrd="0" presId="urn:microsoft.com/office/officeart/2005/8/layout/hierarchy3"/>
    <dgm:cxn modelId="{335DF85D-28B4-4085-BFFB-823647A605E1}" type="presParOf" srcId="{8A8487A9-7758-4526-8794-3A3E8836A83C}" destId="{3960D90D-A29A-4E2B-8007-E3A622133B60}" srcOrd="0" destOrd="0" presId="urn:microsoft.com/office/officeart/2005/8/layout/hierarchy3"/>
    <dgm:cxn modelId="{74F1417B-9AD6-489C-8CB7-75C942A0C043}" type="presParOf" srcId="{8A8487A9-7758-4526-8794-3A3E8836A83C}" destId="{EAA58881-E7BE-4E73-BB51-D64880E72705}" srcOrd="1" destOrd="0" presId="urn:microsoft.com/office/officeart/2005/8/layout/hierarchy3"/>
    <dgm:cxn modelId="{469FE407-A51D-4F30-9415-D913456F0702}" type="presParOf" srcId="{8A8487A9-7758-4526-8794-3A3E8836A83C}" destId="{02BF6E98-0086-4F9D-82B0-450251A60044}" srcOrd="2" destOrd="0" presId="urn:microsoft.com/office/officeart/2005/8/layout/hierarchy3"/>
    <dgm:cxn modelId="{C65173AE-8BC1-4F90-A453-C26581535713}" type="presParOf" srcId="{8A8487A9-7758-4526-8794-3A3E8836A83C}" destId="{262FBF40-E9A2-473B-AACD-2B0437A5B68D}" srcOrd="3" destOrd="0" presId="urn:microsoft.com/office/officeart/2005/8/layout/hierarchy3"/>
    <dgm:cxn modelId="{CB19DC84-7C48-46FB-9BC1-CC1129DB4B5C}" type="presParOf" srcId="{8A8487A9-7758-4526-8794-3A3E8836A83C}" destId="{EF11CFBD-C9D5-4C6A-8F0C-31A2FE08C57B}" srcOrd="4" destOrd="0" presId="urn:microsoft.com/office/officeart/2005/8/layout/hierarchy3"/>
    <dgm:cxn modelId="{BD9DD6EA-E13B-4B02-B088-A9CD854D1C55}" type="presParOf" srcId="{8A8487A9-7758-4526-8794-3A3E8836A83C}" destId="{EF962AB3-20E9-455A-A5E3-1E27DBB0CD01}" srcOrd="5" destOrd="0" presId="urn:microsoft.com/office/officeart/2005/8/layout/hierarchy3"/>
    <dgm:cxn modelId="{E4F67314-7D13-4BE7-AAB9-DB9CC4D2BD35}" type="presParOf" srcId="{4308B577-8C13-4D1C-9BE0-4774BBDA2B1E}" destId="{56476318-3C04-4AC0-9A7C-31157676F379}" srcOrd="3" destOrd="0" presId="urn:microsoft.com/office/officeart/2005/8/layout/hierarchy3"/>
    <dgm:cxn modelId="{4E78832E-732E-4576-9173-614F6689E041}" type="presParOf" srcId="{56476318-3C04-4AC0-9A7C-31157676F379}" destId="{366A5070-DE3C-4E71-88D0-4159D27EC5E4}" srcOrd="0" destOrd="0" presId="urn:microsoft.com/office/officeart/2005/8/layout/hierarchy3"/>
    <dgm:cxn modelId="{D6FCF26F-4F5B-41C4-8693-5082BD65DEDC}" type="presParOf" srcId="{366A5070-DE3C-4E71-88D0-4159D27EC5E4}" destId="{CB3294E0-CF56-4BD8-917B-533C00C30C1E}" srcOrd="0" destOrd="0" presId="urn:microsoft.com/office/officeart/2005/8/layout/hierarchy3"/>
    <dgm:cxn modelId="{AD785529-52B3-40A5-96AE-F006DCFEF392}" type="presParOf" srcId="{366A5070-DE3C-4E71-88D0-4159D27EC5E4}" destId="{2A7A224E-5F53-4FC4-95C2-C846CC89FB89}" srcOrd="1" destOrd="0" presId="urn:microsoft.com/office/officeart/2005/8/layout/hierarchy3"/>
    <dgm:cxn modelId="{18DEB892-1F98-4641-8D50-7214405A7B76}" type="presParOf" srcId="{56476318-3C04-4AC0-9A7C-31157676F379}" destId="{4482CB23-AFC1-4AA0-920B-6705DEA21542}" srcOrd="1" destOrd="0" presId="urn:microsoft.com/office/officeart/2005/8/layout/hierarchy3"/>
    <dgm:cxn modelId="{E8FA59FC-A4E0-4FB5-8691-F99B4B2941CE}" type="presParOf" srcId="{4482CB23-AFC1-4AA0-920B-6705DEA21542}" destId="{1186AE5D-3F86-4F70-8A43-4F4F8E372E4A}" srcOrd="0" destOrd="0" presId="urn:microsoft.com/office/officeart/2005/8/layout/hierarchy3"/>
    <dgm:cxn modelId="{F32F0CDA-136B-4CB7-B444-8E9D90083F69}" type="presParOf" srcId="{4482CB23-AFC1-4AA0-920B-6705DEA21542}" destId="{20E20882-9A9A-41B2-AE00-47CD52A34CD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2E82C3-7659-4A7A-82C4-452559DABB8F}" type="doc">
      <dgm:prSet loTypeId="urn:diagrams.loki3.com/Bracket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AD0F6BCB-7295-4F1C-BB51-7179850316DD}">
      <dgm:prSet custT="1"/>
      <dgm:spPr/>
      <dgm:t>
        <a:bodyPr/>
        <a:lstStyle/>
        <a:p>
          <a:r>
            <a:rPr lang="en-GB" sz="2400" b="1" dirty="0"/>
            <a:t>Induction</a:t>
          </a:r>
          <a:endParaRPr lang="en-GB" sz="2900" b="1" dirty="0"/>
        </a:p>
      </dgm:t>
    </dgm:pt>
    <dgm:pt modelId="{15EBBDE5-84AD-4559-B66F-999181E50887}" type="parTrans" cxnId="{832D2865-BD67-4CCE-9142-6B7A80663E63}">
      <dgm:prSet/>
      <dgm:spPr/>
      <dgm:t>
        <a:bodyPr/>
        <a:lstStyle/>
        <a:p>
          <a:endParaRPr lang="en-GB"/>
        </a:p>
      </dgm:t>
    </dgm:pt>
    <dgm:pt modelId="{3A221EF0-AE03-473A-8281-41CDF9EF73C4}" type="sibTrans" cxnId="{832D2865-BD67-4CCE-9142-6B7A80663E63}">
      <dgm:prSet/>
      <dgm:spPr/>
      <dgm:t>
        <a:bodyPr/>
        <a:lstStyle/>
        <a:p>
          <a:endParaRPr lang="en-GB"/>
        </a:p>
      </dgm:t>
    </dgm:pt>
    <dgm:pt modelId="{B6124FAC-3584-4D10-B302-7E34568A6E13}">
      <dgm:prSet custT="1"/>
      <dgm:spPr/>
      <dgm:t>
        <a:bodyPr/>
        <a:lstStyle/>
        <a:p>
          <a:r>
            <a:rPr lang="en-GB" sz="2400" dirty="0"/>
            <a:t>Have they read and signed the COP?</a:t>
          </a:r>
        </a:p>
      </dgm:t>
    </dgm:pt>
    <dgm:pt modelId="{D3BE30F0-D58D-4A21-95EB-632065B45720}" type="parTrans" cxnId="{E963FAE4-7F54-4760-91C7-208778A7730A}">
      <dgm:prSet/>
      <dgm:spPr/>
      <dgm:t>
        <a:bodyPr/>
        <a:lstStyle/>
        <a:p>
          <a:endParaRPr lang="en-GB"/>
        </a:p>
      </dgm:t>
    </dgm:pt>
    <dgm:pt modelId="{820AE28C-5242-4F53-B80F-3A39E76AB2C5}" type="sibTrans" cxnId="{E963FAE4-7F54-4760-91C7-208778A7730A}">
      <dgm:prSet/>
      <dgm:spPr/>
      <dgm:t>
        <a:bodyPr/>
        <a:lstStyle/>
        <a:p>
          <a:endParaRPr lang="en-GB"/>
        </a:p>
      </dgm:t>
    </dgm:pt>
    <dgm:pt modelId="{59D90B2D-46ED-49EE-9C2F-95EA1AFDE96B}">
      <dgm:prSet custT="1"/>
      <dgm:spPr/>
      <dgm:t>
        <a:bodyPr/>
        <a:lstStyle/>
        <a:p>
          <a:r>
            <a:rPr lang="en-GB" sz="2400" dirty="0"/>
            <a:t>Do they have the RA and Method Statements?</a:t>
          </a:r>
        </a:p>
      </dgm:t>
    </dgm:pt>
    <dgm:pt modelId="{B0F30502-996F-43DB-939B-D162DE7612B5}" type="parTrans" cxnId="{8A4C9EC7-D4E1-4E71-9435-9C36DCC3D9EB}">
      <dgm:prSet/>
      <dgm:spPr/>
      <dgm:t>
        <a:bodyPr/>
        <a:lstStyle/>
        <a:p>
          <a:endParaRPr lang="en-GB"/>
        </a:p>
      </dgm:t>
    </dgm:pt>
    <dgm:pt modelId="{6BA8B3BA-8DCD-426C-A435-6B25B91B0C25}" type="sibTrans" cxnId="{8A4C9EC7-D4E1-4E71-9435-9C36DCC3D9EB}">
      <dgm:prSet/>
      <dgm:spPr/>
      <dgm:t>
        <a:bodyPr/>
        <a:lstStyle/>
        <a:p>
          <a:endParaRPr lang="en-GB"/>
        </a:p>
      </dgm:t>
    </dgm:pt>
    <dgm:pt modelId="{642761F0-7A2C-40D7-A05D-4EA61F9EEF82}">
      <dgm:prSet custT="1"/>
      <dgm:spPr/>
      <dgm:t>
        <a:bodyPr/>
        <a:lstStyle/>
        <a:p>
          <a:r>
            <a:rPr lang="en-GB" sz="2400" dirty="0"/>
            <a:t>Do they require a permit to work (contact P&amp;F)?</a:t>
          </a:r>
        </a:p>
      </dgm:t>
    </dgm:pt>
    <dgm:pt modelId="{C331DA5D-FF80-4688-A066-F62CE25DF511}" type="parTrans" cxnId="{6318A9D1-A27C-46AB-85AE-F78BC75C4D63}">
      <dgm:prSet/>
      <dgm:spPr/>
      <dgm:t>
        <a:bodyPr/>
        <a:lstStyle/>
        <a:p>
          <a:endParaRPr lang="en-GB"/>
        </a:p>
      </dgm:t>
    </dgm:pt>
    <dgm:pt modelId="{4AAE3963-9B0D-4399-A16C-3346A09B4206}" type="sibTrans" cxnId="{6318A9D1-A27C-46AB-85AE-F78BC75C4D63}">
      <dgm:prSet/>
      <dgm:spPr/>
      <dgm:t>
        <a:bodyPr/>
        <a:lstStyle/>
        <a:p>
          <a:endParaRPr lang="en-GB"/>
        </a:p>
      </dgm:t>
    </dgm:pt>
    <dgm:pt modelId="{3DB171CF-EAC7-423B-8A07-3D8BB64F7E64}">
      <dgm:prSet custT="1"/>
      <dgm:spPr/>
      <dgm:t>
        <a:bodyPr/>
        <a:lstStyle/>
        <a:p>
          <a:r>
            <a:rPr lang="en-GB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Inspection</a:t>
          </a:r>
          <a:r>
            <a:rPr lang="en-GB" sz="2900" kern="1200" dirty="0"/>
            <a:t> </a:t>
          </a:r>
        </a:p>
      </dgm:t>
    </dgm:pt>
    <dgm:pt modelId="{DB00C67B-1C31-43C9-81BF-E30BA310A5D9}" type="parTrans" cxnId="{D07C216B-A584-400C-B2C2-3A88CB0921E1}">
      <dgm:prSet/>
      <dgm:spPr/>
      <dgm:t>
        <a:bodyPr/>
        <a:lstStyle/>
        <a:p>
          <a:endParaRPr lang="en-GB"/>
        </a:p>
      </dgm:t>
    </dgm:pt>
    <dgm:pt modelId="{A883A00D-68EE-41F7-88C9-A6E51E643657}" type="sibTrans" cxnId="{D07C216B-A584-400C-B2C2-3A88CB0921E1}">
      <dgm:prSet/>
      <dgm:spPr/>
      <dgm:t>
        <a:bodyPr/>
        <a:lstStyle/>
        <a:p>
          <a:endParaRPr lang="en-GB"/>
        </a:p>
      </dgm:t>
    </dgm:pt>
    <dgm:pt modelId="{ACC0BEA8-2DA3-44E5-8ABA-32E8ED23C27E}">
      <dgm:prSet custT="1"/>
      <dgm:spPr/>
      <dgm:t>
        <a:bodyPr/>
        <a:lstStyle/>
        <a:p>
          <a:r>
            <a:rPr lang="en-GB" sz="2400" dirty="0"/>
            <a:t>Carry out the necessary inspections at agreed department timescales</a:t>
          </a:r>
        </a:p>
      </dgm:t>
    </dgm:pt>
    <dgm:pt modelId="{E3540C23-9400-4803-AE6A-CB1A8B3E3CD5}" type="parTrans" cxnId="{6F87D273-D7F0-4791-8110-4378CEBA6DE1}">
      <dgm:prSet/>
      <dgm:spPr/>
      <dgm:t>
        <a:bodyPr/>
        <a:lstStyle/>
        <a:p>
          <a:endParaRPr lang="en-GB"/>
        </a:p>
      </dgm:t>
    </dgm:pt>
    <dgm:pt modelId="{71C074FB-49ED-480D-A888-EDD678CD9D11}" type="sibTrans" cxnId="{6F87D273-D7F0-4791-8110-4378CEBA6DE1}">
      <dgm:prSet/>
      <dgm:spPr/>
      <dgm:t>
        <a:bodyPr/>
        <a:lstStyle/>
        <a:p>
          <a:endParaRPr lang="en-GB"/>
        </a:p>
      </dgm:t>
    </dgm:pt>
    <dgm:pt modelId="{4B3940C9-6187-4B98-B9C3-30715E0FBB22}">
      <dgm:prSet custT="1"/>
      <dgm:spPr/>
      <dgm:t>
        <a:bodyPr/>
        <a:lstStyle/>
        <a:p>
          <a:r>
            <a:rPr lang="en-GB" sz="2400" dirty="0"/>
            <a:t>Any issues </a:t>
          </a:r>
        </a:p>
      </dgm:t>
    </dgm:pt>
    <dgm:pt modelId="{91555938-F94C-4C55-A454-6380AD4C9EAD}" type="parTrans" cxnId="{AA29A6BE-3A8B-44A1-AA00-DF3A746C430D}">
      <dgm:prSet/>
      <dgm:spPr/>
      <dgm:t>
        <a:bodyPr/>
        <a:lstStyle/>
        <a:p>
          <a:endParaRPr lang="en-GB"/>
        </a:p>
      </dgm:t>
    </dgm:pt>
    <dgm:pt modelId="{93B84ABA-F814-410B-A453-6CE3D9E3B2C7}" type="sibTrans" cxnId="{AA29A6BE-3A8B-44A1-AA00-DF3A746C430D}">
      <dgm:prSet/>
      <dgm:spPr/>
      <dgm:t>
        <a:bodyPr/>
        <a:lstStyle/>
        <a:p>
          <a:endParaRPr lang="en-GB"/>
        </a:p>
      </dgm:t>
    </dgm:pt>
    <dgm:pt modelId="{274AE43E-2AB4-4A12-AA74-E61C59B2A22A}">
      <dgm:prSet custT="1"/>
      <dgm:spPr/>
      <dgm:t>
        <a:bodyPr/>
        <a:lstStyle/>
        <a:p>
          <a:r>
            <a:rPr lang="en-GB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Completion</a:t>
          </a:r>
          <a:r>
            <a:rPr lang="en-GB" sz="2900" b="1" kern="1200" dirty="0"/>
            <a:t> </a:t>
          </a:r>
          <a:r>
            <a:rPr lang="en-GB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of</a:t>
          </a:r>
          <a:r>
            <a:rPr lang="en-GB" sz="2900" b="1" kern="1200" dirty="0"/>
            <a:t> </a:t>
          </a:r>
          <a:r>
            <a:rPr lang="en-GB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works</a:t>
          </a:r>
          <a:r>
            <a:rPr lang="en-GB" sz="2900" b="1" kern="1200" dirty="0"/>
            <a:t> </a:t>
          </a:r>
          <a:r>
            <a:rPr lang="en-GB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sign</a:t>
          </a:r>
          <a:r>
            <a:rPr lang="en-GB" sz="2900" b="1" kern="1200" dirty="0"/>
            <a:t> </a:t>
          </a:r>
          <a:r>
            <a:rPr lang="en-GB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off</a:t>
          </a:r>
        </a:p>
      </dgm:t>
    </dgm:pt>
    <dgm:pt modelId="{438678EC-2BA2-4C88-A11F-892C7F44674E}" type="parTrans" cxnId="{8AF12B0E-4D73-4927-9BC4-B8B1F8D52DD1}">
      <dgm:prSet/>
      <dgm:spPr/>
      <dgm:t>
        <a:bodyPr/>
        <a:lstStyle/>
        <a:p>
          <a:endParaRPr lang="en-GB"/>
        </a:p>
      </dgm:t>
    </dgm:pt>
    <dgm:pt modelId="{011A87A5-1459-4A26-9A17-10870792AA7E}" type="sibTrans" cxnId="{8AF12B0E-4D73-4927-9BC4-B8B1F8D52DD1}">
      <dgm:prSet/>
      <dgm:spPr/>
      <dgm:t>
        <a:bodyPr/>
        <a:lstStyle/>
        <a:p>
          <a:endParaRPr lang="en-GB"/>
        </a:p>
      </dgm:t>
    </dgm:pt>
    <dgm:pt modelId="{D1DA8B47-5C3E-4CBE-9A6D-201B694634A8}">
      <dgm:prSet custT="1"/>
      <dgm:spPr/>
      <dgm:t>
        <a:bodyPr/>
        <a:lstStyle/>
        <a:p>
          <a:r>
            <a:rPr lang="en-GB" sz="2400" dirty="0"/>
            <a:t>Is the site safe?</a:t>
          </a:r>
        </a:p>
      </dgm:t>
    </dgm:pt>
    <dgm:pt modelId="{88604FA7-A023-4711-AF7B-1D8CA37B630E}" type="parTrans" cxnId="{3A68AB86-F414-4941-BBFF-030FFC4156CE}">
      <dgm:prSet/>
      <dgm:spPr/>
      <dgm:t>
        <a:bodyPr/>
        <a:lstStyle/>
        <a:p>
          <a:endParaRPr lang="en-GB"/>
        </a:p>
      </dgm:t>
    </dgm:pt>
    <dgm:pt modelId="{31F205FD-9889-4C31-91B3-6EC1090E0724}" type="sibTrans" cxnId="{3A68AB86-F414-4941-BBFF-030FFC4156CE}">
      <dgm:prSet/>
      <dgm:spPr/>
      <dgm:t>
        <a:bodyPr/>
        <a:lstStyle/>
        <a:p>
          <a:endParaRPr lang="en-GB"/>
        </a:p>
      </dgm:t>
    </dgm:pt>
    <dgm:pt modelId="{A87490D4-E21F-40D3-A41D-DF6B28D210CE}">
      <dgm:prSet custT="1"/>
      <dgm:spPr/>
      <dgm:t>
        <a:bodyPr/>
        <a:lstStyle/>
        <a:p>
          <a:r>
            <a:rPr lang="en-GB" sz="2400" dirty="0"/>
            <a:t>Waste been removed?</a:t>
          </a:r>
        </a:p>
      </dgm:t>
    </dgm:pt>
    <dgm:pt modelId="{5B19A6C8-B935-40CD-B502-FF45869C073D}" type="parTrans" cxnId="{CDF6E7C3-AC24-4AAD-8587-873061CE00A2}">
      <dgm:prSet/>
      <dgm:spPr/>
      <dgm:t>
        <a:bodyPr/>
        <a:lstStyle/>
        <a:p>
          <a:endParaRPr lang="en-GB"/>
        </a:p>
      </dgm:t>
    </dgm:pt>
    <dgm:pt modelId="{78A18EC1-8563-4978-8EFC-94069ED95812}" type="sibTrans" cxnId="{CDF6E7C3-AC24-4AAD-8587-873061CE00A2}">
      <dgm:prSet/>
      <dgm:spPr/>
      <dgm:t>
        <a:bodyPr/>
        <a:lstStyle/>
        <a:p>
          <a:endParaRPr lang="en-GB"/>
        </a:p>
      </dgm:t>
    </dgm:pt>
    <dgm:pt modelId="{AEF26DB8-D9B4-4566-8002-56850A07F9F5}">
      <dgm:prSet custT="1"/>
      <dgm:spPr/>
      <dgm:t>
        <a:bodyPr/>
        <a:lstStyle/>
        <a:p>
          <a:r>
            <a:rPr lang="en-GB" sz="2400" dirty="0"/>
            <a:t>Works completed to the specification</a:t>
          </a:r>
        </a:p>
      </dgm:t>
    </dgm:pt>
    <dgm:pt modelId="{6AE21768-2D92-449F-AF04-0DD45247A529}" type="parTrans" cxnId="{6BF5D6EB-7C0A-4169-BAB0-F13AEAA13695}">
      <dgm:prSet/>
      <dgm:spPr/>
      <dgm:t>
        <a:bodyPr/>
        <a:lstStyle/>
        <a:p>
          <a:endParaRPr lang="en-GB"/>
        </a:p>
      </dgm:t>
    </dgm:pt>
    <dgm:pt modelId="{B631C9AF-7985-4C5B-A4E3-8789308A5BA3}" type="sibTrans" cxnId="{6BF5D6EB-7C0A-4169-BAB0-F13AEAA13695}">
      <dgm:prSet/>
      <dgm:spPr/>
      <dgm:t>
        <a:bodyPr/>
        <a:lstStyle/>
        <a:p>
          <a:endParaRPr lang="en-GB"/>
        </a:p>
      </dgm:t>
    </dgm:pt>
    <dgm:pt modelId="{3DBF7374-D45E-40D6-AC55-B1F2AA4018C7}" type="pres">
      <dgm:prSet presAssocID="{A62E82C3-7659-4A7A-82C4-452559DABB8F}" presName="Name0" presStyleCnt="0">
        <dgm:presLayoutVars>
          <dgm:dir/>
          <dgm:animLvl val="lvl"/>
          <dgm:resizeHandles val="exact"/>
        </dgm:presLayoutVars>
      </dgm:prSet>
      <dgm:spPr/>
    </dgm:pt>
    <dgm:pt modelId="{9C722C4C-83EE-45C4-BB38-6D98D44D7EAE}" type="pres">
      <dgm:prSet presAssocID="{AD0F6BCB-7295-4F1C-BB51-7179850316DD}" presName="linNode" presStyleCnt="0"/>
      <dgm:spPr/>
    </dgm:pt>
    <dgm:pt modelId="{9D9C9781-FEF6-4A23-B1C3-03757FF05863}" type="pres">
      <dgm:prSet presAssocID="{AD0F6BCB-7295-4F1C-BB51-7179850316DD}" presName="parTx" presStyleLbl="revTx" presStyleIdx="0" presStyleCnt="3">
        <dgm:presLayoutVars>
          <dgm:chMax val="1"/>
          <dgm:bulletEnabled val="1"/>
        </dgm:presLayoutVars>
      </dgm:prSet>
      <dgm:spPr/>
    </dgm:pt>
    <dgm:pt modelId="{8F13E15F-FABD-4357-B815-DC120D112E04}" type="pres">
      <dgm:prSet presAssocID="{AD0F6BCB-7295-4F1C-BB51-7179850316DD}" presName="bracket" presStyleLbl="parChTrans1D1" presStyleIdx="0" presStyleCnt="3"/>
      <dgm:spPr/>
    </dgm:pt>
    <dgm:pt modelId="{7851A613-1675-4892-BDCF-A3876FBD60DC}" type="pres">
      <dgm:prSet presAssocID="{AD0F6BCB-7295-4F1C-BB51-7179850316DD}" presName="spH" presStyleCnt="0"/>
      <dgm:spPr/>
    </dgm:pt>
    <dgm:pt modelId="{6F48F1CF-3BD9-4D60-A87A-B70707AAB8BA}" type="pres">
      <dgm:prSet presAssocID="{AD0F6BCB-7295-4F1C-BB51-7179850316DD}" presName="desTx" presStyleLbl="node1" presStyleIdx="0" presStyleCnt="3">
        <dgm:presLayoutVars>
          <dgm:bulletEnabled val="1"/>
        </dgm:presLayoutVars>
      </dgm:prSet>
      <dgm:spPr/>
    </dgm:pt>
    <dgm:pt modelId="{989D5E7C-1220-4D1D-85B8-3C4B00C9C7D2}" type="pres">
      <dgm:prSet presAssocID="{3A221EF0-AE03-473A-8281-41CDF9EF73C4}" presName="spV" presStyleCnt="0"/>
      <dgm:spPr/>
    </dgm:pt>
    <dgm:pt modelId="{5D4D4083-CA79-4227-9860-90A19E6111DE}" type="pres">
      <dgm:prSet presAssocID="{3DB171CF-EAC7-423B-8A07-3D8BB64F7E64}" presName="linNode" presStyleCnt="0"/>
      <dgm:spPr/>
    </dgm:pt>
    <dgm:pt modelId="{6097867C-29F8-4705-8E5F-941595096E80}" type="pres">
      <dgm:prSet presAssocID="{3DB171CF-EAC7-423B-8A07-3D8BB64F7E64}" presName="parTx" presStyleLbl="revTx" presStyleIdx="1" presStyleCnt="3">
        <dgm:presLayoutVars>
          <dgm:chMax val="1"/>
          <dgm:bulletEnabled val="1"/>
        </dgm:presLayoutVars>
      </dgm:prSet>
      <dgm:spPr/>
    </dgm:pt>
    <dgm:pt modelId="{D3CC3BD8-5194-4A34-8FCC-2B460B6A8060}" type="pres">
      <dgm:prSet presAssocID="{3DB171CF-EAC7-423B-8A07-3D8BB64F7E64}" presName="bracket" presStyleLbl="parChTrans1D1" presStyleIdx="1" presStyleCnt="3"/>
      <dgm:spPr/>
    </dgm:pt>
    <dgm:pt modelId="{5875F821-9A0A-4527-99E7-30E5BCD8188C}" type="pres">
      <dgm:prSet presAssocID="{3DB171CF-EAC7-423B-8A07-3D8BB64F7E64}" presName="spH" presStyleCnt="0"/>
      <dgm:spPr/>
    </dgm:pt>
    <dgm:pt modelId="{850D190B-C462-4720-BC92-F30E43D01046}" type="pres">
      <dgm:prSet presAssocID="{3DB171CF-EAC7-423B-8A07-3D8BB64F7E64}" presName="desTx" presStyleLbl="node1" presStyleIdx="1" presStyleCnt="3">
        <dgm:presLayoutVars>
          <dgm:bulletEnabled val="1"/>
        </dgm:presLayoutVars>
      </dgm:prSet>
      <dgm:spPr/>
    </dgm:pt>
    <dgm:pt modelId="{9271A26C-9BA8-4FE6-B4E7-813F4154500D}" type="pres">
      <dgm:prSet presAssocID="{A883A00D-68EE-41F7-88C9-A6E51E643657}" presName="spV" presStyleCnt="0"/>
      <dgm:spPr/>
    </dgm:pt>
    <dgm:pt modelId="{A810F71D-5D0E-4923-B067-AB022BFAB555}" type="pres">
      <dgm:prSet presAssocID="{274AE43E-2AB4-4A12-AA74-E61C59B2A22A}" presName="linNode" presStyleCnt="0"/>
      <dgm:spPr/>
    </dgm:pt>
    <dgm:pt modelId="{6C06C126-9937-445E-9356-35631ECEAA43}" type="pres">
      <dgm:prSet presAssocID="{274AE43E-2AB4-4A12-AA74-E61C59B2A22A}" presName="parTx" presStyleLbl="revTx" presStyleIdx="2" presStyleCnt="3">
        <dgm:presLayoutVars>
          <dgm:chMax val="1"/>
          <dgm:bulletEnabled val="1"/>
        </dgm:presLayoutVars>
      </dgm:prSet>
      <dgm:spPr/>
    </dgm:pt>
    <dgm:pt modelId="{B37014BA-A703-4F3E-BE57-FF34953EAFF5}" type="pres">
      <dgm:prSet presAssocID="{274AE43E-2AB4-4A12-AA74-E61C59B2A22A}" presName="bracket" presStyleLbl="parChTrans1D1" presStyleIdx="2" presStyleCnt="3"/>
      <dgm:spPr/>
    </dgm:pt>
    <dgm:pt modelId="{C17FBC25-02CD-4063-80A2-AD6D18A44777}" type="pres">
      <dgm:prSet presAssocID="{274AE43E-2AB4-4A12-AA74-E61C59B2A22A}" presName="spH" presStyleCnt="0"/>
      <dgm:spPr/>
    </dgm:pt>
    <dgm:pt modelId="{81CB8057-1A23-48B4-B763-F627A9235A1C}" type="pres">
      <dgm:prSet presAssocID="{274AE43E-2AB4-4A12-AA74-E61C59B2A22A}" presName="desTx" presStyleLbl="node1" presStyleIdx="2" presStyleCnt="3">
        <dgm:presLayoutVars>
          <dgm:bulletEnabled val="1"/>
        </dgm:presLayoutVars>
      </dgm:prSet>
      <dgm:spPr/>
    </dgm:pt>
  </dgm:ptLst>
  <dgm:cxnLst>
    <dgm:cxn modelId="{8AF12B0E-4D73-4927-9BC4-B8B1F8D52DD1}" srcId="{A62E82C3-7659-4A7A-82C4-452559DABB8F}" destId="{274AE43E-2AB4-4A12-AA74-E61C59B2A22A}" srcOrd="2" destOrd="0" parTransId="{438678EC-2BA2-4C88-A11F-892C7F44674E}" sibTransId="{011A87A5-1459-4A26-9A17-10870792AA7E}"/>
    <dgm:cxn modelId="{ADA97A62-3185-4D3E-BAC9-9F73AA2B9402}" type="presOf" srcId="{642761F0-7A2C-40D7-A05D-4EA61F9EEF82}" destId="{6F48F1CF-3BD9-4D60-A87A-B70707AAB8BA}" srcOrd="0" destOrd="2" presId="urn:diagrams.loki3.com/BracketList"/>
    <dgm:cxn modelId="{99E7E462-EB40-4527-B51C-39188838C811}" type="presOf" srcId="{AEF26DB8-D9B4-4566-8002-56850A07F9F5}" destId="{81CB8057-1A23-48B4-B763-F627A9235A1C}" srcOrd="0" destOrd="2" presId="urn:diagrams.loki3.com/BracketList"/>
    <dgm:cxn modelId="{832D2865-BD67-4CCE-9142-6B7A80663E63}" srcId="{A62E82C3-7659-4A7A-82C4-452559DABB8F}" destId="{AD0F6BCB-7295-4F1C-BB51-7179850316DD}" srcOrd="0" destOrd="0" parTransId="{15EBBDE5-84AD-4559-B66F-999181E50887}" sibTransId="{3A221EF0-AE03-473A-8281-41CDF9EF73C4}"/>
    <dgm:cxn modelId="{D07C216B-A584-400C-B2C2-3A88CB0921E1}" srcId="{A62E82C3-7659-4A7A-82C4-452559DABB8F}" destId="{3DB171CF-EAC7-423B-8A07-3D8BB64F7E64}" srcOrd="1" destOrd="0" parTransId="{DB00C67B-1C31-43C9-81BF-E30BA310A5D9}" sibTransId="{A883A00D-68EE-41F7-88C9-A6E51E643657}"/>
    <dgm:cxn modelId="{E3D9526C-1FE8-4942-B22A-6D58C087232B}" type="presOf" srcId="{B6124FAC-3584-4D10-B302-7E34568A6E13}" destId="{6F48F1CF-3BD9-4D60-A87A-B70707AAB8BA}" srcOrd="0" destOrd="0" presId="urn:diagrams.loki3.com/BracketList"/>
    <dgm:cxn modelId="{6F87D273-D7F0-4791-8110-4378CEBA6DE1}" srcId="{3DB171CF-EAC7-423B-8A07-3D8BB64F7E64}" destId="{ACC0BEA8-2DA3-44E5-8ABA-32E8ED23C27E}" srcOrd="0" destOrd="0" parTransId="{E3540C23-9400-4803-AE6A-CB1A8B3E3CD5}" sibTransId="{71C074FB-49ED-480D-A888-EDD678CD9D11}"/>
    <dgm:cxn modelId="{3DB79B54-765A-4332-9B3C-974F8D957719}" type="presOf" srcId="{59D90B2D-46ED-49EE-9C2F-95EA1AFDE96B}" destId="{6F48F1CF-3BD9-4D60-A87A-B70707AAB8BA}" srcOrd="0" destOrd="1" presId="urn:diagrams.loki3.com/BracketList"/>
    <dgm:cxn modelId="{AFAD4277-4146-444A-BCB1-7B99FF10414D}" type="presOf" srcId="{A87490D4-E21F-40D3-A41D-DF6B28D210CE}" destId="{81CB8057-1A23-48B4-B763-F627A9235A1C}" srcOrd="0" destOrd="1" presId="urn:diagrams.loki3.com/BracketList"/>
    <dgm:cxn modelId="{7E08DF7D-1D15-413F-B6D1-749A7D03D8E4}" type="presOf" srcId="{D1DA8B47-5C3E-4CBE-9A6D-201B694634A8}" destId="{81CB8057-1A23-48B4-B763-F627A9235A1C}" srcOrd="0" destOrd="0" presId="urn:diagrams.loki3.com/BracketList"/>
    <dgm:cxn modelId="{3A68AB86-F414-4941-BBFF-030FFC4156CE}" srcId="{274AE43E-2AB4-4A12-AA74-E61C59B2A22A}" destId="{D1DA8B47-5C3E-4CBE-9A6D-201B694634A8}" srcOrd="0" destOrd="0" parTransId="{88604FA7-A023-4711-AF7B-1D8CA37B630E}" sibTransId="{31F205FD-9889-4C31-91B3-6EC1090E0724}"/>
    <dgm:cxn modelId="{8152839B-FB18-4752-847A-BC630BBC4195}" type="presOf" srcId="{274AE43E-2AB4-4A12-AA74-E61C59B2A22A}" destId="{6C06C126-9937-445E-9356-35631ECEAA43}" srcOrd="0" destOrd="0" presId="urn:diagrams.loki3.com/BracketList"/>
    <dgm:cxn modelId="{6D8F91B6-C1EA-4EBA-9778-A64548B6A5CB}" type="presOf" srcId="{ACC0BEA8-2DA3-44E5-8ABA-32E8ED23C27E}" destId="{850D190B-C462-4720-BC92-F30E43D01046}" srcOrd="0" destOrd="0" presId="urn:diagrams.loki3.com/BracketList"/>
    <dgm:cxn modelId="{AA29A6BE-3A8B-44A1-AA00-DF3A746C430D}" srcId="{3DB171CF-EAC7-423B-8A07-3D8BB64F7E64}" destId="{4B3940C9-6187-4B98-B9C3-30715E0FBB22}" srcOrd="1" destOrd="0" parTransId="{91555938-F94C-4C55-A454-6380AD4C9EAD}" sibTransId="{93B84ABA-F814-410B-A453-6CE3D9E3B2C7}"/>
    <dgm:cxn modelId="{CDF6E7C3-AC24-4AAD-8587-873061CE00A2}" srcId="{274AE43E-2AB4-4A12-AA74-E61C59B2A22A}" destId="{A87490D4-E21F-40D3-A41D-DF6B28D210CE}" srcOrd="1" destOrd="0" parTransId="{5B19A6C8-B935-40CD-B502-FF45869C073D}" sibTransId="{78A18EC1-8563-4978-8EFC-94069ED95812}"/>
    <dgm:cxn modelId="{8A4C9EC7-D4E1-4E71-9435-9C36DCC3D9EB}" srcId="{AD0F6BCB-7295-4F1C-BB51-7179850316DD}" destId="{59D90B2D-46ED-49EE-9C2F-95EA1AFDE96B}" srcOrd="1" destOrd="0" parTransId="{B0F30502-996F-43DB-939B-D162DE7612B5}" sibTransId="{6BA8B3BA-8DCD-426C-A435-6B25B91B0C25}"/>
    <dgm:cxn modelId="{6318A9D1-A27C-46AB-85AE-F78BC75C4D63}" srcId="{AD0F6BCB-7295-4F1C-BB51-7179850316DD}" destId="{642761F0-7A2C-40D7-A05D-4EA61F9EEF82}" srcOrd="2" destOrd="0" parTransId="{C331DA5D-FF80-4688-A066-F62CE25DF511}" sibTransId="{4AAE3963-9B0D-4399-A16C-3346A09B4206}"/>
    <dgm:cxn modelId="{7A9636E3-E0A8-4F1B-81CA-D2CFF62055C3}" type="presOf" srcId="{A62E82C3-7659-4A7A-82C4-452559DABB8F}" destId="{3DBF7374-D45E-40D6-AC55-B1F2AA4018C7}" srcOrd="0" destOrd="0" presId="urn:diagrams.loki3.com/BracketList"/>
    <dgm:cxn modelId="{E963FAE4-7F54-4760-91C7-208778A7730A}" srcId="{AD0F6BCB-7295-4F1C-BB51-7179850316DD}" destId="{B6124FAC-3584-4D10-B302-7E34568A6E13}" srcOrd="0" destOrd="0" parTransId="{D3BE30F0-D58D-4A21-95EB-632065B45720}" sibTransId="{820AE28C-5242-4F53-B80F-3A39E76AB2C5}"/>
    <dgm:cxn modelId="{6BF5D6EB-7C0A-4169-BAB0-F13AEAA13695}" srcId="{274AE43E-2AB4-4A12-AA74-E61C59B2A22A}" destId="{AEF26DB8-D9B4-4566-8002-56850A07F9F5}" srcOrd="2" destOrd="0" parTransId="{6AE21768-2D92-449F-AF04-0DD45247A529}" sibTransId="{B631C9AF-7985-4C5B-A4E3-8789308A5BA3}"/>
    <dgm:cxn modelId="{680DDBF1-500C-4C45-AFC1-52B4C0E309CD}" type="presOf" srcId="{4B3940C9-6187-4B98-B9C3-30715E0FBB22}" destId="{850D190B-C462-4720-BC92-F30E43D01046}" srcOrd="0" destOrd="1" presId="urn:diagrams.loki3.com/BracketList"/>
    <dgm:cxn modelId="{D0BC93F4-10D7-4610-BBC2-4F3E920822DE}" type="presOf" srcId="{AD0F6BCB-7295-4F1C-BB51-7179850316DD}" destId="{9D9C9781-FEF6-4A23-B1C3-03757FF05863}" srcOrd="0" destOrd="0" presId="urn:diagrams.loki3.com/BracketList"/>
    <dgm:cxn modelId="{7B432EF6-5004-4CE5-B1C6-0359CA1A07EE}" type="presOf" srcId="{3DB171CF-EAC7-423B-8A07-3D8BB64F7E64}" destId="{6097867C-29F8-4705-8E5F-941595096E80}" srcOrd="0" destOrd="0" presId="urn:diagrams.loki3.com/BracketList"/>
    <dgm:cxn modelId="{A54348A9-3376-4403-983C-4BE2DDD00B5A}" type="presParOf" srcId="{3DBF7374-D45E-40D6-AC55-B1F2AA4018C7}" destId="{9C722C4C-83EE-45C4-BB38-6D98D44D7EAE}" srcOrd="0" destOrd="0" presId="urn:diagrams.loki3.com/BracketList"/>
    <dgm:cxn modelId="{B1500DA0-ED45-4C38-B0D1-63132D7FF6E7}" type="presParOf" srcId="{9C722C4C-83EE-45C4-BB38-6D98D44D7EAE}" destId="{9D9C9781-FEF6-4A23-B1C3-03757FF05863}" srcOrd="0" destOrd="0" presId="urn:diagrams.loki3.com/BracketList"/>
    <dgm:cxn modelId="{53613820-D43A-4D01-BFCF-F69D0281E4D2}" type="presParOf" srcId="{9C722C4C-83EE-45C4-BB38-6D98D44D7EAE}" destId="{8F13E15F-FABD-4357-B815-DC120D112E04}" srcOrd="1" destOrd="0" presId="urn:diagrams.loki3.com/BracketList"/>
    <dgm:cxn modelId="{7365CDC8-A0A0-4F25-A597-9C639203345C}" type="presParOf" srcId="{9C722C4C-83EE-45C4-BB38-6D98D44D7EAE}" destId="{7851A613-1675-4892-BDCF-A3876FBD60DC}" srcOrd="2" destOrd="0" presId="urn:diagrams.loki3.com/BracketList"/>
    <dgm:cxn modelId="{6CBD78D0-CF00-4F67-91E0-B99A4C6F94BB}" type="presParOf" srcId="{9C722C4C-83EE-45C4-BB38-6D98D44D7EAE}" destId="{6F48F1CF-3BD9-4D60-A87A-B70707AAB8BA}" srcOrd="3" destOrd="0" presId="urn:diagrams.loki3.com/BracketList"/>
    <dgm:cxn modelId="{2D011469-D519-423A-84F8-B92484AD8AE7}" type="presParOf" srcId="{3DBF7374-D45E-40D6-AC55-B1F2AA4018C7}" destId="{989D5E7C-1220-4D1D-85B8-3C4B00C9C7D2}" srcOrd="1" destOrd="0" presId="urn:diagrams.loki3.com/BracketList"/>
    <dgm:cxn modelId="{5774C891-F15F-4299-90F5-AA7B0EA58973}" type="presParOf" srcId="{3DBF7374-D45E-40D6-AC55-B1F2AA4018C7}" destId="{5D4D4083-CA79-4227-9860-90A19E6111DE}" srcOrd="2" destOrd="0" presId="urn:diagrams.loki3.com/BracketList"/>
    <dgm:cxn modelId="{3E012F56-DEFD-4158-8E1C-6E98E7756E15}" type="presParOf" srcId="{5D4D4083-CA79-4227-9860-90A19E6111DE}" destId="{6097867C-29F8-4705-8E5F-941595096E80}" srcOrd="0" destOrd="0" presId="urn:diagrams.loki3.com/BracketList"/>
    <dgm:cxn modelId="{167810C9-D229-4676-B864-22F216BDE177}" type="presParOf" srcId="{5D4D4083-CA79-4227-9860-90A19E6111DE}" destId="{D3CC3BD8-5194-4A34-8FCC-2B460B6A8060}" srcOrd="1" destOrd="0" presId="urn:diagrams.loki3.com/BracketList"/>
    <dgm:cxn modelId="{093978C3-CB80-470F-94C7-492E0F251079}" type="presParOf" srcId="{5D4D4083-CA79-4227-9860-90A19E6111DE}" destId="{5875F821-9A0A-4527-99E7-30E5BCD8188C}" srcOrd="2" destOrd="0" presId="urn:diagrams.loki3.com/BracketList"/>
    <dgm:cxn modelId="{43ED0649-4184-4538-BC4F-0220D1C7553E}" type="presParOf" srcId="{5D4D4083-CA79-4227-9860-90A19E6111DE}" destId="{850D190B-C462-4720-BC92-F30E43D01046}" srcOrd="3" destOrd="0" presId="urn:diagrams.loki3.com/BracketList"/>
    <dgm:cxn modelId="{D90062A0-2347-46E7-B684-2FBB075E0737}" type="presParOf" srcId="{3DBF7374-D45E-40D6-AC55-B1F2AA4018C7}" destId="{9271A26C-9BA8-4FE6-B4E7-813F4154500D}" srcOrd="3" destOrd="0" presId="urn:diagrams.loki3.com/BracketList"/>
    <dgm:cxn modelId="{90D16911-3582-4452-99AD-E14C0EB46903}" type="presParOf" srcId="{3DBF7374-D45E-40D6-AC55-B1F2AA4018C7}" destId="{A810F71D-5D0E-4923-B067-AB022BFAB555}" srcOrd="4" destOrd="0" presId="urn:diagrams.loki3.com/BracketList"/>
    <dgm:cxn modelId="{2AA54256-A191-444E-84A8-E2DB5631BCB9}" type="presParOf" srcId="{A810F71D-5D0E-4923-B067-AB022BFAB555}" destId="{6C06C126-9937-445E-9356-35631ECEAA43}" srcOrd="0" destOrd="0" presId="urn:diagrams.loki3.com/BracketList"/>
    <dgm:cxn modelId="{720C19F2-6F95-4E01-8ABF-A821C8122D70}" type="presParOf" srcId="{A810F71D-5D0E-4923-B067-AB022BFAB555}" destId="{B37014BA-A703-4F3E-BE57-FF34953EAFF5}" srcOrd="1" destOrd="0" presId="urn:diagrams.loki3.com/BracketList"/>
    <dgm:cxn modelId="{7BB2E0A2-2E4F-4D02-BA1D-821FF0C76F36}" type="presParOf" srcId="{A810F71D-5D0E-4923-B067-AB022BFAB555}" destId="{C17FBC25-02CD-4063-80A2-AD6D18A44777}" srcOrd="2" destOrd="0" presId="urn:diagrams.loki3.com/BracketList"/>
    <dgm:cxn modelId="{65AC23BD-0E3F-49E7-B514-7367D3FE6FBB}" type="presParOf" srcId="{A810F71D-5D0E-4923-B067-AB022BFAB555}" destId="{81CB8057-1A23-48B4-B763-F627A9235A1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2E657-1425-4532-9D58-213717C44CE8}">
      <dsp:nvSpPr>
        <dsp:cNvPr id="0" name=""/>
        <dsp:cNvSpPr/>
      </dsp:nvSpPr>
      <dsp:spPr>
        <a:xfrm>
          <a:off x="28455" y="815901"/>
          <a:ext cx="1083981" cy="1083981"/>
        </a:xfrm>
        <a:prstGeom prst="ellipse">
          <a:avLst/>
        </a:prstGeom>
        <a:solidFill>
          <a:srgbClr val="1C325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940144-AF3D-4F66-9A5C-70F2252423D0}">
      <dsp:nvSpPr>
        <dsp:cNvPr id="0" name=""/>
        <dsp:cNvSpPr/>
      </dsp:nvSpPr>
      <dsp:spPr>
        <a:xfrm>
          <a:off x="256091" y="1043537"/>
          <a:ext cx="628709" cy="6287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8229FB-BD3F-411F-883E-6A8802B2ECFF}">
      <dsp:nvSpPr>
        <dsp:cNvPr id="0" name=""/>
        <dsp:cNvSpPr/>
      </dsp:nvSpPr>
      <dsp:spPr>
        <a:xfrm>
          <a:off x="1344718" y="815901"/>
          <a:ext cx="2555098" cy="1083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Suppliers / deliveries / waste - chemicals, food, equipment, materials, recycling, etc.</a:t>
          </a:r>
          <a:endParaRPr lang="en-US" sz="2000" kern="1200" dirty="0"/>
        </a:p>
      </dsp:txBody>
      <dsp:txXfrm>
        <a:off x="1344718" y="815901"/>
        <a:ext cx="2555098" cy="1083981"/>
      </dsp:txXfrm>
    </dsp:sp>
    <dsp:sp modelId="{B8E33914-D1ED-4A6B-A168-97CCDA8A5D24}">
      <dsp:nvSpPr>
        <dsp:cNvPr id="0" name=""/>
        <dsp:cNvSpPr/>
      </dsp:nvSpPr>
      <dsp:spPr>
        <a:xfrm>
          <a:off x="4345023" y="815901"/>
          <a:ext cx="1083981" cy="1083981"/>
        </a:xfrm>
        <a:prstGeom prst="ellipse">
          <a:avLst/>
        </a:prstGeom>
        <a:solidFill>
          <a:srgbClr val="1C325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FB8D35-6714-4F9E-8287-086EE50C85C6}">
      <dsp:nvSpPr>
        <dsp:cNvPr id="0" name=""/>
        <dsp:cNvSpPr/>
      </dsp:nvSpPr>
      <dsp:spPr>
        <a:xfrm>
          <a:off x="4572659" y="1043537"/>
          <a:ext cx="628709" cy="6287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3B17B-E528-4933-A58E-60B9D898EF98}">
      <dsp:nvSpPr>
        <dsp:cNvPr id="0" name=""/>
        <dsp:cNvSpPr/>
      </dsp:nvSpPr>
      <dsp:spPr>
        <a:xfrm>
          <a:off x="5661286" y="815901"/>
          <a:ext cx="2555098" cy="1083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People carrying out work, repair, maintenance, new works</a:t>
          </a:r>
          <a:endParaRPr lang="en-US" sz="2000" kern="1200" dirty="0">
            <a:solidFill>
              <a:srgbClr val="44546A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sp:txBody>
      <dsp:txXfrm>
        <a:off x="5661286" y="815901"/>
        <a:ext cx="2555098" cy="1083981"/>
      </dsp:txXfrm>
    </dsp:sp>
    <dsp:sp modelId="{93168500-9EE4-49D3-A7E7-E3BFB7446EEA}">
      <dsp:nvSpPr>
        <dsp:cNvPr id="0" name=""/>
        <dsp:cNvSpPr/>
      </dsp:nvSpPr>
      <dsp:spPr>
        <a:xfrm>
          <a:off x="28455" y="2678148"/>
          <a:ext cx="1083981" cy="1083981"/>
        </a:xfrm>
        <a:prstGeom prst="ellipse">
          <a:avLst/>
        </a:prstGeom>
        <a:solidFill>
          <a:srgbClr val="1C325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A1BF7A-09ED-4AC5-A1BD-C5ECE613D404}">
      <dsp:nvSpPr>
        <dsp:cNvPr id="0" name=""/>
        <dsp:cNvSpPr/>
      </dsp:nvSpPr>
      <dsp:spPr>
        <a:xfrm>
          <a:off x="256091" y="2905784"/>
          <a:ext cx="628709" cy="6287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357EB4-0D5D-4B6A-B04A-350BF29CBE26}">
      <dsp:nvSpPr>
        <dsp:cNvPr id="0" name=""/>
        <dsp:cNvSpPr/>
      </dsp:nvSpPr>
      <dsp:spPr>
        <a:xfrm>
          <a:off x="1344718" y="2678148"/>
          <a:ext cx="2555098" cy="1083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Servicing / inspection, insurance, annual maintenance</a:t>
          </a:r>
          <a:endParaRPr lang="en-US" sz="2000" kern="1200" dirty="0">
            <a:solidFill>
              <a:srgbClr val="44546A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sp:txBody>
      <dsp:txXfrm>
        <a:off x="1344718" y="2678148"/>
        <a:ext cx="2555098" cy="1083981"/>
      </dsp:txXfrm>
    </dsp:sp>
    <dsp:sp modelId="{A58E5ECD-C07F-4998-9BDB-27415DF5E6C0}">
      <dsp:nvSpPr>
        <dsp:cNvPr id="0" name=""/>
        <dsp:cNvSpPr/>
      </dsp:nvSpPr>
      <dsp:spPr>
        <a:xfrm>
          <a:off x="4345023" y="2678148"/>
          <a:ext cx="1083981" cy="1083981"/>
        </a:xfrm>
        <a:prstGeom prst="ellipse">
          <a:avLst/>
        </a:prstGeom>
        <a:solidFill>
          <a:srgbClr val="1C325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323204-CD01-476E-A3F2-E5E4822395BE}">
      <dsp:nvSpPr>
        <dsp:cNvPr id="0" name=""/>
        <dsp:cNvSpPr/>
      </dsp:nvSpPr>
      <dsp:spPr>
        <a:xfrm>
          <a:off x="4572659" y="2905784"/>
          <a:ext cx="628709" cy="6287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7F52E5-CC1D-44BF-A571-9ABFCEA68628}">
      <dsp:nvSpPr>
        <dsp:cNvPr id="0" name=""/>
        <dsp:cNvSpPr/>
      </dsp:nvSpPr>
      <dsp:spPr>
        <a:xfrm>
          <a:off x="5661286" y="2678148"/>
          <a:ext cx="2555098" cy="1083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Events, Conference and Letting, filming, consultants </a:t>
          </a:r>
          <a:endParaRPr lang="en-US" sz="2000" kern="1200" dirty="0">
            <a:solidFill>
              <a:srgbClr val="44546A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sp:txBody>
      <dsp:txXfrm>
        <a:off x="5661286" y="2678148"/>
        <a:ext cx="2555098" cy="10839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9B8DB-A7CB-47FD-8A3A-714A662C6E48}">
      <dsp:nvSpPr>
        <dsp:cNvPr id="0" name=""/>
        <dsp:cNvSpPr/>
      </dsp:nvSpPr>
      <dsp:spPr>
        <a:xfrm>
          <a:off x="288907" y="2775"/>
          <a:ext cx="1617476" cy="808738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Contract type</a:t>
          </a:r>
        </a:p>
      </dsp:txBody>
      <dsp:txXfrm>
        <a:off x="312594" y="26462"/>
        <a:ext cx="1570102" cy="761364"/>
      </dsp:txXfrm>
    </dsp:sp>
    <dsp:sp modelId="{A6D2BAFF-0C25-44BA-8181-4D5A90DBB56C}">
      <dsp:nvSpPr>
        <dsp:cNvPr id="0" name=""/>
        <dsp:cNvSpPr/>
      </dsp:nvSpPr>
      <dsp:spPr>
        <a:xfrm>
          <a:off x="450654" y="811513"/>
          <a:ext cx="161747" cy="606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6553"/>
              </a:lnTo>
              <a:lnTo>
                <a:pt x="161747" y="6065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F3263C-FA27-45F9-A45A-424DC281C744}">
      <dsp:nvSpPr>
        <dsp:cNvPr id="0" name=""/>
        <dsp:cNvSpPr/>
      </dsp:nvSpPr>
      <dsp:spPr>
        <a:xfrm>
          <a:off x="612402" y="1013697"/>
          <a:ext cx="1293980" cy="808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/>
            <a:t>Service (Maintenance)</a:t>
          </a:r>
        </a:p>
      </dsp:txBody>
      <dsp:txXfrm>
        <a:off x="636089" y="1037384"/>
        <a:ext cx="1246606" cy="761364"/>
      </dsp:txXfrm>
    </dsp:sp>
    <dsp:sp modelId="{92111957-5A34-4B01-9F18-E4F77FA0B77E}">
      <dsp:nvSpPr>
        <dsp:cNvPr id="0" name=""/>
        <dsp:cNvSpPr/>
      </dsp:nvSpPr>
      <dsp:spPr>
        <a:xfrm>
          <a:off x="450654" y="811513"/>
          <a:ext cx="161747" cy="1617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7476"/>
              </a:lnTo>
              <a:lnTo>
                <a:pt x="161747" y="16174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85182-7FCD-42E9-8D96-849695598C25}">
      <dsp:nvSpPr>
        <dsp:cNvPr id="0" name=""/>
        <dsp:cNvSpPr/>
      </dsp:nvSpPr>
      <dsp:spPr>
        <a:xfrm>
          <a:off x="612402" y="2024620"/>
          <a:ext cx="1293980" cy="808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/>
            <a:t>Service (Delivery)</a:t>
          </a:r>
        </a:p>
      </dsp:txBody>
      <dsp:txXfrm>
        <a:off x="636089" y="2048307"/>
        <a:ext cx="1246606" cy="761364"/>
      </dsp:txXfrm>
    </dsp:sp>
    <dsp:sp modelId="{98DB35B2-BA0A-43A7-9E03-7E1F391131BE}">
      <dsp:nvSpPr>
        <dsp:cNvPr id="0" name=""/>
        <dsp:cNvSpPr/>
      </dsp:nvSpPr>
      <dsp:spPr>
        <a:xfrm>
          <a:off x="450654" y="811513"/>
          <a:ext cx="161747" cy="2628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398"/>
              </a:lnTo>
              <a:lnTo>
                <a:pt x="161747" y="26283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76F69-B0FC-4701-9842-A95721951E98}">
      <dsp:nvSpPr>
        <dsp:cNvPr id="0" name=""/>
        <dsp:cNvSpPr/>
      </dsp:nvSpPr>
      <dsp:spPr>
        <a:xfrm>
          <a:off x="612402" y="3035543"/>
          <a:ext cx="1293980" cy="808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/>
            <a:t>Repair</a:t>
          </a:r>
        </a:p>
      </dsp:txBody>
      <dsp:txXfrm>
        <a:off x="636089" y="3059230"/>
        <a:ext cx="1246606" cy="761364"/>
      </dsp:txXfrm>
    </dsp:sp>
    <dsp:sp modelId="{999EB432-558A-4760-AFDF-4A18817DD13E}">
      <dsp:nvSpPr>
        <dsp:cNvPr id="0" name=""/>
        <dsp:cNvSpPr/>
      </dsp:nvSpPr>
      <dsp:spPr>
        <a:xfrm>
          <a:off x="450654" y="811513"/>
          <a:ext cx="161747" cy="3639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9321"/>
              </a:lnTo>
              <a:lnTo>
                <a:pt x="161747" y="36393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7F3102-C381-4353-ACC5-143D27E7CD35}">
      <dsp:nvSpPr>
        <dsp:cNvPr id="0" name=""/>
        <dsp:cNvSpPr/>
      </dsp:nvSpPr>
      <dsp:spPr>
        <a:xfrm>
          <a:off x="612402" y="4046465"/>
          <a:ext cx="1293980" cy="808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/>
            <a:t>Event</a:t>
          </a:r>
        </a:p>
      </dsp:txBody>
      <dsp:txXfrm>
        <a:off x="636089" y="4070152"/>
        <a:ext cx="1246606" cy="761364"/>
      </dsp:txXfrm>
    </dsp:sp>
    <dsp:sp modelId="{A67E9983-9E73-4BC2-AB6B-AA210FA9CFA9}">
      <dsp:nvSpPr>
        <dsp:cNvPr id="0" name=""/>
        <dsp:cNvSpPr/>
      </dsp:nvSpPr>
      <dsp:spPr>
        <a:xfrm>
          <a:off x="2310752" y="2775"/>
          <a:ext cx="1617476" cy="808738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Approval from Procurement</a:t>
          </a:r>
        </a:p>
      </dsp:txBody>
      <dsp:txXfrm>
        <a:off x="2334439" y="26462"/>
        <a:ext cx="1570102" cy="761364"/>
      </dsp:txXfrm>
    </dsp:sp>
    <dsp:sp modelId="{FEB52AB1-A9BB-4B42-8295-C80E7F1CF60C}">
      <dsp:nvSpPr>
        <dsp:cNvPr id="0" name=""/>
        <dsp:cNvSpPr/>
      </dsp:nvSpPr>
      <dsp:spPr>
        <a:xfrm>
          <a:off x="2472499" y="811513"/>
          <a:ext cx="161747" cy="606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6553"/>
              </a:lnTo>
              <a:lnTo>
                <a:pt x="161747" y="6065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EB072-C280-4F8B-BE5B-4AF31F1CCBF6}">
      <dsp:nvSpPr>
        <dsp:cNvPr id="0" name=""/>
        <dsp:cNvSpPr/>
      </dsp:nvSpPr>
      <dsp:spPr>
        <a:xfrm>
          <a:off x="2634247" y="1013697"/>
          <a:ext cx="1293980" cy="808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>
              <a:hlinkClick xmlns:r="http://schemas.openxmlformats.org/officeDocument/2006/relationships" r:id="rId1"/>
            </a:rPr>
            <a:t>Procurement (napier.ac.uk)</a:t>
          </a:r>
          <a:endParaRPr lang="en-GB" sz="1500" kern="1200" dirty="0"/>
        </a:p>
      </dsp:txBody>
      <dsp:txXfrm>
        <a:off x="2657934" y="1037384"/>
        <a:ext cx="1246606" cy="761364"/>
      </dsp:txXfrm>
    </dsp:sp>
    <dsp:sp modelId="{3C85CDA5-065C-4462-B788-AEDED5D081B6}">
      <dsp:nvSpPr>
        <dsp:cNvPr id="0" name=""/>
        <dsp:cNvSpPr/>
      </dsp:nvSpPr>
      <dsp:spPr>
        <a:xfrm>
          <a:off x="4332597" y="2775"/>
          <a:ext cx="1617476" cy="808738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Contractor</a:t>
          </a:r>
        </a:p>
      </dsp:txBody>
      <dsp:txXfrm>
        <a:off x="4356284" y="26462"/>
        <a:ext cx="1570102" cy="761364"/>
      </dsp:txXfrm>
    </dsp:sp>
    <dsp:sp modelId="{3960D90D-A29A-4E2B-8007-E3A622133B60}">
      <dsp:nvSpPr>
        <dsp:cNvPr id="0" name=""/>
        <dsp:cNvSpPr/>
      </dsp:nvSpPr>
      <dsp:spPr>
        <a:xfrm>
          <a:off x="4494345" y="811513"/>
          <a:ext cx="161747" cy="606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6553"/>
              </a:lnTo>
              <a:lnTo>
                <a:pt x="161747" y="6065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A58881-E7BE-4E73-BB51-D64880E72705}">
      <dsp:nvSpPr>
        <dsp:cNvPr id="0" name=""/>
        <dsp:cNvSpPr/>
      </dsp:nvSpPr>
      <dsp:spPr>
        <a:xfrm>
          <a:off x="4656092" y="1013697"/>
          <a:ext cx="1293980" cy="808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/>
            <a:t>Selection</a:t>
          </a:r>
        </a:p>
      </dsp:txBody>
      <dsp:txXfrm>
        <a:off x="4679779" y="1037384"/>
        <a:ext cx="1246606" cy="761364"/>
      </dsp:txXfrm>
    </dsp:sp>
    <dsp:sp modelId="{02BF6E98-0086-4F9D-82B0-450251A60044}">
      <dsp:nvSpPr>
        <dsp:cNvPr id="0" name=""/>
        <dsp:cNvSpPr/>
      </dsp:nvSpPr>
      <dsp:spPr>
        <a:xfrm>
          <a:off x="4494345" y="811513"/>
          <a:ext cx="161747" cy="1617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7476"/>
              </a:lnTo>
              <a:lnTo>
                <a:pt x="161747" y="16174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FBF40-E9A2-473B-AACD-2B0437A5B68D}">
      <dsp:nvSpPr>
        <dsp:cNvPr id="0" name=""/>
        <dsp:cNvSpPr/>
      </dsp:nvSpPr>
      <dsp:spPr>
        <a:xfrm>
          <a:off x="4656092" y="2024620"/>
          <a:ext cx="1293980" cy="808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/>
            <a:t>Existing</a:t>
          </a:r>
        </a:p>
      </dsp:txBody>
      <dsp:txXfrm>
        <a:off x="4679779" y="2048307"/>
        <a:ext cx="1246606" cy="761364"/>
      </dsp:txXfrm>
    </dsp:sp>
    <dsp:sp modelId="{EF11CFBD-C9D5-4C6A-8F0C-31A2FE08C57B}">
      <dsp:nvSpPr>
        <dsp:cNvPr id="0" name=""/>
        <dsp:cNvSpPr/>
      </dsp:nvSpPr>
      <dsp:spPr>
        <a:xfrm>
          <a:off x="4494345" y="811513"/>
          <a:ext cx="161747" cy="2628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398"/>
              </a:lnTo>
              <a:lnTo>
                <a:pt x="161747" y="26283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962AB3-20E9-455A-A5E3-1E27DBB0CD01}">
      <dsp:nvSpPr>
        <dsp:cNvPr id="0" name=""/>
        <dsp:cNvSpPr/>
      </dsp:nvSpPr>
      <dsp:spPr>
        <a:xfrm>
          <a:off x="4656092" y="3035543"/>
          <a:ext cx="1293980" cy="808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/>
            <a:t>New</a:t>
          </a:r>
        </a:p>
      </dsp:txBody>
      <dsp:txXfrm>
        <a:off x="4679779" y="3059230"/>
        <a:ext cx="1246606" cy="761364"/>
      </dsp:txXfrm>
    </dsp:sp>
    <dsp:sp modelId="{CB3294E0-CF56-4BD8-917B-533C00C30C1E}">
      <dsp:nvSpPr>
        <dsp:cNvPr id="0" name=""/>
        <dsp:cNvSpPr/>
      </dsp:nvSpPr>
      <dsp:spPr>
        <a:xfrm>
          <a:off x="6354442" y="2775"/>
          <a:ext cx="1617476" cy="808738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Annual checks</a:t>
          </a:r>
        </a:p>
      </dsp:txBody>
      <dsp:txXfrm>
        <a:off x="6378129" y="26462"/>
        <a:ext cx="1570102" cy="761364"/>
      </dsp:txXfrm>
    </dsp:sp>
    <dsp:sp modelId="{1186AE5D-3F86-4F70-8A43-4F4F8E372E4A}">
      <dsp:nvSpPr>
        <dsp:cNvPr id="0" name=""/>
        <dsp:cNvSpPr/>
      </dsp:nvSpPr>
      <dsp:spPr>
        <a:xfrm>
          <a:off x="6516190" y="811513"/>
          <a:ext cx="161747" cy="606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6553"/>
              </a:lnTo>
              <a:lnTo>
                <a:pt x="161747" y="6065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20882-9A9A-41B2-AE00-47CD52A34CDF}">
      <dsp:nvSpPr>
        <dsp:cNvPr id="0" name=""/>
        <dsp:cNvSpPr/>
      </dsp:nvSpPr>
      <dsp:spPr>
        <a:xfrm>
          <a:off x="6677937" y="1013697"/>
          <a:ext cx="1293980" cy="808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/>
            <a:t>Performance measurement and checks</a:t>
          </a:r>
        </a:p>
      </dsp:txBody>
      <dsp:txXfrm>
        <a:off x="6701624" y="1037384"/>
        <a:ext cx="1246606" cy="7613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C9781-FEF6-4A23-B1C3-03757FF05863}">
      <dsp:nvSpPr>
        <dsp:cNvPr id="0" name=""/>
        <dsp:cNvSpPr/>
      </dsp:nvSpPr>
      <dsp:spPr>
        <a:xfrm>
          <a:off x="0" y="498332"/>
          <a:ext cx="2231571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Induction</a:t>
          </a:r>
          <a:endParaRPr lang="en-GB" sz="2900" b="1" kern="1200" dirty="0"/>
        </a:p>
      </dsp:txBody>
      <dsp:txXfrm>
        <a:off x="0" y="498332"/>
        <a:ext cx="2231571" cy="1287000"/>
      </dsp:txXfrm>
    </dsp:sp>
    <dsp:sp modelId="{8F13E15F-FABD-4357-B815-DC120D112E04}">
      <dsp:nvSpPr>
        <dsp:cNvPr id="0" name=""/>
        <dsp:cNvSpPr/>
      </dsp:nvSpPr>
      <dsp:spPr>
        <a:xfrm>
          <a:off x="2231571" y="156473"/>
          <a:ext cx="446314" cy="1970718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48F1CF-3BD9-4D60-A87A-B70707AAB8BA}">
      <dsp:nvSpPr>
        <dsp:cNvPr id="0" name=""/>
        <dsp:cNvSpPr/>
      </dsp:nvSpPr>
      <dsp:spPr>
        <a:xfrm>
          <a:off x="2856411" y="156473"/>
          <a:ext cx="6069874" cy="19707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Have they read and signed the COP?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Do they have the RA and Method Statements?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Do they require a permit to work (contact P&amp;F)?</a:t>
          </a:r>
        </a:p>
      </dsp:txBody>
      <dsp:txXfrm>
        <a:off x="2856411" y="156473"/>
        <a:ext cx="6069874" cy="1970718"/>
      </dsp:txXfrm>
    </dsp:sp>
    <dsp:sp modelId="{6097867C-29F8-4705-8E5F-941595096E80}">
      <dsp:nvSpPr>
        <dsp:cNvPr id="0" name=""/>
        <dsp:cNvSpPr/>
      </dsp:nvSpPr>
      <dsp:spPr>
        <a:xfrm>
          <a:off x="0" y="2361192"/>
          <a:ext cx="2231571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Inspection</a:t>
          </a:r>
          <a:r>
            <a:rPr lang="en-GB" sz="2900" kern="1200" dirty="0"/>
            <a:t> </a:t>
          </a:r>
        </a:p>
      </dsp:txBody>
      <dsp:txXfrm>
        <a:off x="0" y="2361192"/>
        <a:ext cx="2231571" cy="1287000"/>
      </dsp:txXfrm>
    </dsp:sp>
    <dsp:sp modelId="{D3CC3BD8-5194-4A34-8FCC-2B460B6A8060}">
      <dsp:nvSpPr>
        <dsp:cNvPr id="0" name=""/>
        <dsp:cNvSpPr/>
      </dsp:nvSpPr>
      <dsp:spPr>
        <a:xfrm>
          <a:off x="2231571" y="2361192"/>
          <a:ext cx="446314" cy="12870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0D190B-C462-4720-BC92-F30E43D01046}">
      <dsp:nvSpPr>
        <dsp:cNvPr id="0" name=""/>
        <dsp:cNvSpPr/>
      </dsp:nvSpPr>
      <dsp:spPr>
        <a:xfrm>
          <a:off x="2856411" y="2361192"/>
          <a:ext cx="6069874" cy="1287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Carry out the necessary inspections at agreed department timescales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Any issues </a:t>
          </a:r>
        </a:p>
      </dsp:txBody>
      <dsp:txXfrm>
        <a:off x="2856411" y="2361192"/>
        <a:ext cx="6069874" cy="1287000"/>
      </dsp:txXfrm>
    </dsp:sp>
    <dsp:sp modelId="{6C06C126-9937-445E-9356-35631ECEAA43}">
      <dsp:nvSpPr>
        <dsp:cNvPr id="0" name=""/>
        <dsp:cNvSpPr/>
      </dsp:nvSpPr>
      <dsp:spPr>
        <a:xfrm>
          <a:off x="0" y="3902301"/>
          <a:ext cx="2231571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Completion</a:t>
          </a:r>
          <a:r>
            <a:rPr lang="en-GB" sz="2900" b="1" kern="1200" dirty="0"/>
            <a:t> </a:t>
          </a:r>
          <a:r>
            <a:rPr lang="en-GB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of</a:t>
          </a:r>
          <a:r>
            <a:rPr lang="en-GB" sz="2900" b="1" kern="1200" dirty="0"/>
            <a:t> </a:t>
          </a:r>
          <a:r>
            <a:rPr lang="en-GB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works</a:t>
          </a:r>
          <a:r>
            <a:rPr lang="en-GB" sz="2900" b="1" kern="1200" dirty="0"/>
            <a:t> </a:t>
          </a:r>
          <a:r>
            <a:rPr lang="en-GB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sign</a:t>
          </a:r>
          <a:r>
            <a:rPr lang="en-GB" sz="2900" b="1" kern="1200" dirty="0"/>
            <a:t> </a:t>
          </a:r>
          <a:r>
            <a:rPr lang="en-GB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off</a:t>
          </a:r>
        </a:p>
      </dsp:txBody>
      <dsp:txXfrm>
        <a:off x="0" y="3902301"/>
        <a:ext cx="2231571" cy="1287000"/>
      </dsp:txXfrm>
    </dsp:sp>
    <dsp:sp modelId="{B37014BA-A703-4F3E-BE57-FF34953EAFF5}">
      <dsp:nvSpPr>
        <dsp:cNvPr id="0" name=""/>
        <dsp:cNvSpPr/>
      </dsp:nvSpPr>
      <dsp:spPr>
        <a:xfrm>
          <a:off x="2231571" y="3882192"/>
          <a:ext cx="446314" cy="1327218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CB8057-1A23-48B4-B763-F627A9235A1C}">
      <dsp:nvSpPr>
        <dsp:cNvPr id="0" name=""/>
        <dsp:cNvSpPr/>
      </dsp:nvSpPr>
      <dsp:spPr>
        <a:xfrm>
          <a:off x="2856411" y="3882192"/>
          <a:ext cx="6069874" cy="1327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Is the site safe?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Waste been removed?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Works completed to the specification</a:t>
          </a:r>
        </a:p>
      </dsp:txBody>
      <dsp:txXfrm>
        <a:off x="2856411" y="3882192"/>
        <a:ext cx="6069874" cy="1327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8B4-10B0-4401-AAD0-663CB35CF00A}" type="datetimeFigureOut">
              <a:rPr lang="en-GB" smtClean="0"/>
              <a:t>28/04/2023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730D-FBF4-4697-A770-1FBF43F05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37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8B4-10B0-4401-AAD0-663CB35CF00A}" type="datetimeFigureOut">
              <a:rPr lang="en-GB" smtClean="0"/>
              <a:t>28/04/2023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730D-FBF4-4697-A770-1FBF43F05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00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8B4-10B0-4401-AAD0-663CB35CF00A}" type="datetimeFigureOut">
              <a:rPr lang="en-GB" smtClean="0"/>
              <a:t>28/04/2023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730D-FBF4-4697-A770-1FBF43F05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8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8B4-10B0-4401-AAD0-663CB35CF00A}" type="datetimeFigureOut">
              <a:rPr lang="en-GB" smtClean="0"/>
              <a:t>28/04/2023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730D-FBF4-4697-A770-1FBF43F05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60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8B4-10B0-4401-AAD0-663CB35CF00A}" type="datetimeFigureOut">
              <a:rPr lang="en-GB" smtClean="0"/>
              <a:t>28/04/2023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730D-FBF4-4697-A770-1FBF43F05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113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8B4-10B0-4401-AAD0-663CB35CF00A}" type="datetimeFigureOut">
              <a:rPr lang="en-GB" smtClean="0"/>
              <a:t>28/04/2023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730D-FBF4-4697-A770-1FBF43F05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18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8B4-10B0-4401-AAD0-663CB35CF00A}" type="datetimeFigureOut">
              <a:rPr lang="en-GB" smtClean="0"/>
              <a:t>28/04/2023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730D-FBF4-4697-A770-1FBF43F05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530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8B4-10B0-4401-AAD0-663CB35CF00A}" type="datetimeFigureOut">
              <a:rPr lang="en-GB" smtClean="0"/>
              <a:t>28/04/2023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730D-FBF4-4697-A770-1FBF43F05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58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8B4-10B0-4401-AAD0-663CB35CF00A}" type="datetimeFigureOut">
              <a:rPr lang="en-GB" smtClean="0"/>
              <a:t>28/04/2023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730D-FBF4-4697-A770-1FBF43F05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68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8B4-10B0-4401-AAD0-663CB35CF00A}" type="datetimeFigureOut">
              <a:rPr lang="en-GB" smtClean="0"/>
              <a:t>28/04/2023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730D-FBF4-4697-A770-1FBF43F05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87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8B4-10B0-4401-AAD0-663CB35CF00A}" type="datetimeFigureOut">
              <a:rPr lang="en-GB" smtClean="0"/>
              <a:t>28/04/2023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730D-FBF4-4697-A770-1FBF43F05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282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748B4-10B0-4401-AAD0-663CB35CF00A}" type="datetimeFigureOut">
              <a:rPr lang="en-GB" smtClean="0"/>
              <a:t>28/04/2023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E730D-FBF4-4697-A770-1FBF43F05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2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s/photo/854904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staff.napier.ac.uk/services/governance-compliance/healthandsafety/booklets/Pages/Contractors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91D0A-D910-45EC-85FE-1137B85B0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457" y="255307"/>
            <a:ext cx="7772400" cy="3030083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rgbClr val="002060"/>
                </a:solidFill>
              </a:rPr>
              <a:t>Contract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Administrators</a:t>
            </a:r>
            <a:br>
              <a:rPr lang="en-GB" dirty="0">
                <a:solidFill>
                  <a:srgbClr val="002060"/>
                </a:solidFill>
              </a:rPr>
            </a:b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EDDB5-5081-41F8-A86A-7E4F6C51B9EF}"/>
              </a:ext>
            </a:extLst>
          </p:cNvPr>
          <p:cNvSpPr txBox="1"/>
          <p:nvPr/>
        </p:nvSpPr>
        <p:spPr>
          <a:xfrm>
            <a:off x="0" y="6506477"/>
            <a:ext cx="914400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Sean Hughes </a:t>
            </a:r>
            <a:r>
              <a:rPr lang="en-GB" sz="1400" dirty="0">
                <a:solidFill>
                  <a:schemeClr val="bg1"/>
                </a:solidFill>
              </a:rPr>
              <a:t>BSc PgDip MCIOB CMIOSH</a:t>
            </a:r>
            <a:r>
              <a:rPr lang="en-GB" dirty="0">
                <a:solidFill>
                  <a:schemeClr val="bg1"/>
                </a:solidFill>
              </a:rPr>
              <a:t>, Health &amp; Safety Manager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82217-6257-46A5-A6B6-2F5FCB1E2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287885"/>
            <a:ext cx="6858000" cy="1050464"/>
          </a:xfrm>
        </p:spPr>
        <p:txBody>
          <a:bodyPr>
            <a:normAutofit/>
          </a:bodyPr>
          <a:lstStyle/>
          <a:p>
            <a:r>
              <a:rPr lang="en-GB" sz="2800" spc="300" dirty="0">
                <a:solidFill>
                  <a:srgbClr val="002060"/>
                </a:solidFill>
              </a:rPr>
              <a:t>Control of Contractors (not CDM)</a:t>
            </a:r>
          </a:p>
          <a:p>
            <a:r>
              <a:rPr lang="en-GB" sz="2800" spc="300" dirty="0">
                <a:solidFill>
                  <a:srgbClr val="002060"/>
                </a:solidFill>
              </a:rPr>
              <a:t>Edinburgh Napier University</a:t>
            </a:r>
          </a:p>
        </p:txBody>
      </p:sp>
      <p:pic>
        <p:nvPicPr>
          <p:cNvPr id="13" name="Picture 12" descr="A pen on a piece of paper&#10;&#10;Description automatically generated with medium confidence">
            <a:extLst>
              <a:ext uri="{FF2B5EF4-FFF2-40B4-BE49-F238E27FC236}">
                <a16:creationId xmlns:a16="http://schemas.microsoft.com/office/drawing/2014/main" id="{3DD80BF9-3585-F0D0-A010-327D58FB65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639" r="25773"/>
          <a:stretch/>
        </p:blipFill>
        <p:spPr>
          <a:xfrm>
            <a:off x="-103695" y="-6648"/>
            <a:ext cx="9247695" cy="6858000"/>
          </a:xfrm>
          <a:prstGeom prst="rect">
            <a:avLst/>
          </a:prstGeom>
        </p:spPr>
      </p:pic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6958DDD2-C867-4B9E-A8CD-424D6673A1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171" y="105902"/>
            <a:ext cx="1801372" cy="54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776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0AD87B-C8F2-46E2-9924-2D01EB3B0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</a:rPr>
              <a:t>Security and sign-in process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9A66B-7DC3-7872-8F76-EB4A301D4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8" y="1963618"/>
            <a:ext cx="7886700" cy="4776547"/>
          </a:xfrm>
        </p:spPr>
        <p:txBody>
          <a:bodyPr>
            <a:normAutofit/>
          </a:bodyPr>
          <a:lstStyle/>
          <a:p>
            <a:r>
              <a:rPr lang="en-GB" dirty="0"/>
              <a:t>Approval to work</a:t>
            </a:r>
          </a:p>
          <a:p>
            <a:pPr lvl="1"/>
            <a:r>
              <a:rPr lang="en-GB" dirty="0"/>
              <a:t>The contract administrator is responsible for this</a:t>
            </a:r>
          </a:p>
          <a:p>
            <a:r>
              <a:rPr lang="en-GB" dirty="0"/>
              <a:t>Contractors must sign in</a:t>
            </a:r>
          </a:p>
          <a:p>
            <a:pPr lvl="1"/>
            <a:r>
              <a:rPr lang="en-GB" dirty="0"/>
              <a:t>With security on the campus they are attending</a:t>
            </a:r>
          </a:p>
          <a:p>
            <a:pPr lvl="1"/>
            <a:r>
              <a:rPr lang="en-GB" dirty="0"/>
              <a:t>Must wear lanyard and badge</a:t>
            </a:r>
          </a:p>
          <a:p>
            <a:pPr lvl="1"/>
            <a:r>
              <a:rPr lang="en-GB" dirty="0"/>
              <a:t>Must return it on completion of works</a:t>
            </a:r>
          </a:p>
          <a:p>
            <a:pPr lvl="1"/>
            <a:r>
              <a:rPr lang="en-GB" dirty="0"/>
              <a:t>Wear company identification</a:t>
            </a:r>
          </a:p>
          <a:p>
            <a:r>
              <a:rPr lang="en-GB" dirty="0"/>
              <a:t>Sign-in process for</a:t>
            </a:r>
          </a:p>
          <a:p>
            <a:pPr lvl="1"/>
            <a:r>
              <a:rPr lang="en-GB" dirty="0"/>
              <a:t>Normal working hours</a:t>
            </a:r>
          </a:p>
          <a:p>
            <a:pPr lvl="1"/>
            <a:r>
              <a:rPr lang="en-GB" dirty="0"/>
              <a:t>Emergency works – repairs</a:t>
            </a:r>
          </a:p>
          <a:p>
            <a:pPr lvl="1"/>
            <a:r>
              <a:rPr lang="en-GB" dirty="0"/>
              <a:t>Out of hours attendance </a:t>
            </a:r>
          </a:p>
        </p:txBody>
      </p:sp>
    </p:spTree>
    <p:extLst>
      <p:ext uri="{BB962C8B-B14F-4D97-AF65-F5344CB8AC3E}">
        <p14:creationId xmlns:p14="http://schemas.microsoft.com/office/powerpoint/2010/main" val="2113347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7CD0EB-8C7E-4879-946E-DEB59BBCA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6" y="348865"/>
            <a:ext cx="7810503" cy="877729"/>
          </a:xfrm>
        </p:spPr>
        <p:txBody>
          <a:bodyPr anchor="ctr">
            <a:noAutofit/>
          </a:bodyPr>
          <a:lstStyle/>
          <a:p>
            <a:r>
              <a:rPr lang="en-GB" sz="3500" b="1" dirty="0">
                <a:solidFill>
                  <a:srgbClr val="FFFFFF"/>
                </a:solidFill>
              </a:rPr>
              <a:t>Control of Work Activities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805AF-8737-2C46-4B0F-1CDB7E54A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210549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All works must:</a:t>
            </a:r>
          </a:p>
          <a:p>
            <a:r>
              <a:rPr lang="en-GB" dirty="0"/>
              <a:t>Have a Risk Assessment (including COSHH assessments)/Method Statement in place and approved</a:t>
            </a:r>
          </a:p>
          <a:p>
            <a:r>
              <a:rPr lang="en-GB" dirty="0"/>
              <a:t>The risk assessment - must be suitable and sufficient, and available when requested, and updated as and when required</a:t>
            </a:r>
          </a:p>
          <a:p>
            <a:r>
              <a:rPr lang="en-GB" dirty="0"/>
              <a:t>Be planned with controls in place</a:t>
            </a:r>
          </a:p>
          <a:p>
            <a:r>
              <a:rPr lang="en-GB" dirty="0"/>
              <a:t>Supervised and monitored by a competent person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111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7CD0EB-8C7E-4879-946E-DEB59BBCA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6" y="348865"/>
            <a:ext cx="7810503" cy="877729"/>
          </a:xfrm>
        </p:spPr>
        <p:txBody>
          <a:bodyPr anchor="ctr">
            <a:noAutofit/>
          </a:bodyPr>
          <a:lstStyle/>
          <a:p>
            <a:r>
              <a:rPr lang="en-GB" sz="3500" b="1" dirty="0">
                <a:solidFill>
                  <a:srgbClr val="FFFFFF"/>
                </a:solidFill>
              </a:rPr>
              <a:t>Control of Work Activities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805AF-8737-2C46-4B0F-1CDB7E54A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366" y="1660301"/>
            <a:ext cx="8650662" cy="5546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Ensure that:</a:t>
            </a:r>
          </a:p>
          <a:p>
            <a:r>
              <a:rPr lang="en-GB" dirty="0"/>
              <a:t>A pre-briefing/tool box talk of the works is carried out</a:t>
            </a:r>
          </a:p>
          <a:p>
            <a:r>
              <a:rPr lang="en-GB" dirty="0"/>
              <a:t>Competent/trained personnel in place to carry out the works</a:t>
            </a:r>
          </a:p>
          <a:p>
            <a:r>
              <a:rPr lang="en-GB" dirty="0"/>
              <a:t>Plant and equipment accompanied by current certification, inspection/maintenance or Through Examination records</a:t>
            </a:r>
          </a:p>
          <a:p>
            <a:r>
              <a:rPr lang="en-GB" dirty="0"/>
              <a:t>Wearing of appropriate PPE for the task</a:t>
            </a:r>
          </a:p>
          <a:p>
            <a:r>
              <a:rPr lang="en-GB" dirty="0"/>
              <a:t>Adequate First Aid arrangements and provisions are provided and maintained/emergency arrangements must be in place</a:t>
            </a:r>
          </a:p>
          <a:p>
            <a:r>
              <a:rPr lang="en-GB" dirty="0"/>
              <a:t>Suitable controls are in place to ensure all personnel (including 3rd parties) are protected from risks of the work being carried out</a:t>
            </a:r>
          </a:p>
          <a:p>
            <a:r>
              <a:rPr lang="en-GB" dirty="0"/>
              <a:t>At all times, all University and Contractor procedures are followed</a:t>
            </a:r>
          </a:p>
        </p:txBody>
      </p:sp>
    </p:spTree>
    <p:extLst>
      <p:ext uri="{BB962C8B-B14F-4D97-AF65-F5344CB8AC3E}">
        <p14:creationId xmlns:p14="http://schemas.microsoft.com/office/powerpoint/2010/main" val="724763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0AD87B-C8F2-46E2-9924-2D01EB3B0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</a:rPr>
              <a:t>Act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9A66B-7DC3-7872-8F76-EB4A301D4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8" y="2114447"/>
            <a:ext cx="7822014" cy="3701891"/>
          </a:xfrm>
        </p:spPr>
        <p:txBody>
          <a:bodyPr numCol="2">
            <a:normAutofit/>
          </a:bodyPr>
          <a:lstStyle/>
          <a:p>
            <a:r>
              <a:rPr lang="en-GB" dirty="0"/>
              <a:t>Findings</a:t>
            </a:r>
          </a:p>
          <a:p>
            <a:r>
              <a:rPr lang="en-GB" dirty="0"/>
              <a:t>Inspections</a:t>
            </a:r>
          </a:p>
          <a:p>
            <a:r>
              <a:rPr lang="en-GB" dirty="0"/>
              <a:t>Progress meeting</a:t>
            </a:r>
          </a:p>
          <a:p>
            <a:r>
              <a:rPr lang="en-GB" dirty="0"/>
              <a:t>Poor work/finish</a:t>
            </a:r>
          </a:p>
          <a:p>
            <a:r>
              <a:rPr lang="en-GB" dirty="0"/>
              <a:t>Recording contractor’s overall performance rating</a:t>
            </a:r>
          </a:p>
          <a:p>
            <a:r>
              <a:rPr lang="en-GB" dirty="0"/>
              <a:t>Remedial actions</a:t>
            </a:r>
          </a:p>
          <a:p>
            <a:r>
              <a:rPr lang="en-GB" dirty="0"/>
              <a:t>Under-performance dealt with</a:t>
            </a:r>
          </a:p>
          <a:p>
            <a:r>
              <a:rPr lang="en-GB" dirty="0"/>
              <a:t>Review</a:t>
            </a:r>
          </a:p>
          <a:p>
            <a:r>
              <a:rPr lang="en-GB" dirty="0"/>
              <a:t>Sign off</a:t>
            </a:r>
          </a:p>
          <a:p>
            <a:r>
              <a:rPr lang="en-GB" dirty="0"/>
              <a:t>Pay invoice</a:t>
            </a:r>
          </a:p>
          <a:p>
            <a:r>
              <a:rPr lang="en-GB" dirty="0"/>
              <a:t>Record completed rating</a:t>
            </a:r>
          </a:p>
        </p:txBody>
      </p:sp>
    </p:spTree>
    <p:extLst>
      <p:ext uri="{BB962C8B-B14F-4D97-AF65-F5344CB8AC3E}">
        <p14:creationId xmlns:p14="http://schemas.microsoft.com/office/powerpoint/2010/main" val="2236972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D19BF-2784-4903-A647-2627B7D50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291" y="1432630"/>
            <a:ext cx="4172965" cy="4293256"/>
          </a:xfrm>
        </p:spPr>
        <p:txBody>
          <a:bodyPr anchor="t">
            <a:normAutofit/>
          </a:bodyPr>
          <a:lstStyle/>
          <a:p>
            <a:r>
              <a:rPr lang="en-GB" dirty="0"/>
              <a:t>School/Service to hold all records for contractors’ signatures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5"/>
            <a:ext cx="306939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"/>
            <a:ext cx="306939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2"/>
            <a:ext cx="3051501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10"/>
            <a:ext cx="2708601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Cmd Terminal outline">
            <a:extLst>
              <a:ext uri="{FF2B5EF4-FFF2-40B4-BE49-F238E27FC236}">
                <a16:creationId xmlns:a16="http://schemas.microsoft.com/office/drawing/2014/main" id="{90AE5C7C-B35E-4825-9004-5B66231D47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033993" y="3023998"/>
            <a:ext cx="3127897" cy="31278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71E93E-27B0-4D4F-9A48-C80E169B0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2499" y="196376"/>
            <a:ext cx="3992787" cy="1642970"/>
          </a:xfrm>
        </p:spPr>
        <p:txBody>
          <a:bodyPr anchor="b">
            <a:normAutofit/>
          </a:bodyPr>
          <a:lstStyle/>
          <a:p>
            <a:r>
              <a:rPr lang="en-GB" sz="3500" b="1" dirty="0">
                <a:solidFill>
                  <a:srgbClr val="FFFFFF"/>
                </a:solidFill>
              </a:rPr>
              <a:t>Courses/records</a:t>
            </a:r>
          </a:p>
        </p:txBody>
      </p:sp>
    </p:spTree>
    <p:extLst>
      <p:ext uri="{BB962C8B-B14F-4D97-AF65-F5344CB8AC3E}">
        <p14:creationId xmlns:p14="http://schemas.microsoft.com/office/powerpoint/2010/main" val="2691783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0AD87B-C8F2-46E2-9924-2D01EB3B0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</a:rPr>
              <a:t>Audit and annual checks required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9A66B-7DC3-7872-8F76-EB4A301D4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8" y="1725105"/>
            <a:ext cx="8025158" cy="5043340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GB" b="1" dirty="0"/>
              <a:t>Audit</a:t>
            </a:r>
          </a:p>
          <a:p>
            <a:r>
              <a:rPr lang="en-GB" dirty="0"/>
              <a:t>Carry out audit of all records held for contractors</a:t>
            </a:r>
          </a:p>
          <a:p>
            <a:pPr lvl="1">
              <a:buFont typeface="Calibri" panose="020F0502020204030204" pitchFamily="34" charset="0"/>
              <a:buChar char="―"/>
            </a:pPr>
            <a:r>
              <a:rPr lang="en-GB" dirty="0"/>
              <a:t>Check code of practice signatures</a:t>
            </a:r>
          </a:p>
          <a:p>
            <a:pPr lvl="1">
              <a:buFont typeface="Calibri" panose="020F0502020204030204" pitchFamily="34" charset="0"/>
              <a:buChar char="―"/>
            </a:pPr>
            <a:r>
              <a:rPr lang="en-GB" dirty="0"/>
              <a:t>Check the performance of the contractor</a:t>
            </a:r>
          </a:p>
          <a:p>
            <a:pPr lvl="1">
              <a:buFont typeface="Calibri" panose="020F0502020204030204" pitchFamily="34" charset="0"/>
              <a:buChar char="―"/>
            </a:pPr>
            <a:r>
              <a:rPr lang="en-GB" dirty="0"/>
              <a:t>Insurance in place</a:t>
            </a:r>
          </a:p>
          <a:p>
            <a:pPr lvl="1">
              <a:buFont typeface="Calibri" panose="020F0502020204030204" pitchFamily="34" charset="0"/>
              <a:buChar char="―"/>
            </a:pPr>
            <a:r>
              <a:rPr lang="en-GB" dirty="0"/>
              <a:t>Matters resolved on poor performance</a:t>
            </a:r>
          </a:p>
          <a:p>
            <a:r>
              <a:rPr lang="en-GB" dirty="0"/>
              <a:t>Feedback required on the School/Service report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b="1" dirty="0"/>
              <a:t>Annual Checks</a:t>
            </a:r>
          </a:p>
          <a:p>
            <a:r>
              <a:rPr lang="en-GB" dirty="0"/>
              <a:t>Insurance</a:t>
            </a:r>
          </a:p>
          <a:p>
            <a:r>
              <a:rPr lang="en-GB" dirty="0"/>
              <a:t>Completed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938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4123" y="3164497"/>
            <a:ext cx="4355594" cy="303055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Many question marks on black background">
            <a:extLst>
              <a:ext uri="{FF2B5EF4-FFF2-40B4-BE49-F238E27FC236}">
                <a16:creationId xmlns:a16="http://schemas.microsoft.com/office/drawing/2014/main" id="{795D53BB-4781-4388-89F3-F3F991AD17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704" r="2" b="2"/>
          <a:stretch/>
        </p:blipFill>
        <p:spPr>
          <a:xfrm>
            <a:off x="3028949" y="10"/>
            <a:ext cx="6120019" cy="6875809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B005B1-7C29-425E-8169-B71CCC7D3EF1}"/>
              </a:ext>
            </a:extLst>
          </p:cNvPr>
          <p:cNvSpPr txBox="1"/>
          <p:nvPr/>
        </p:nvSpPr>
        <p:spPr>
          <a:xfrm>
            <a:off x="400854" y="2950387"/>
            <a:ext cx="2289220" cy="35314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5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411538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0B689A-8135-49D8-B1F6-BAC9ACC99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is a contractor?</a:t>
            </a: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686B46C2-91E9-467B-83BB-72DD183CDEE9}"/>
              </a:ext>
            </a:extLst>
          </p:cNvPr>
          <p:cNvSpPr/>
          <p:nvPr/>
        </p:nvSpPr>
        <p:spPr>
          <a:xfrm>
            <a:off x="660440" y="2183945"/>
            <a:ext cx="8158480" cy="4074160"/>
          </a:xfrm>
          <a:prstGeom prst="wedgeRect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Contractor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defined as: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“a company or person who has a contractual agreement with the University to carry out work or provide a service on the University’s property”</a:t>
            </a:r>
          </a:p>
        </p:txBody>
      </p:sp>
    </p:spTree>
    <p:extLst>
      <p:ext uri="{BB962C8B-B14F-4D97-AF65-F5344CB8AC3E}">
        <p14:creationId xmlns:p14="http://schemas.microsoft.com/office/powerpoint/2010/main" val="1802202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0B689A-8135-49D8-B1F6-BAC9ACC99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Who are our contractors?</a:t>
            </a: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BED51E41-5FDB-455D-9E50-EB4499EF85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269057"/>
              </p:ext>
            </p:extLst>
          </p:nvPr>
        </p:nvGraphicFramePr>
        <p:xfrm>
          <a:off x="449580" y="1843088"/>
          <a:ext cx="8244840" cy="4578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5928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0AD87B-C8F2-46E2-9924-2D01EB3B0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</a:rPr>
              <a:t>Why control contractors?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6ECC5-A6B7-466B-B390-00E77F03A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en-GB" dirty="0"/>
              <a:t>Safeguard the university, its staff, students, visitors and other contractors</a:t>
            </a:r>
          </a:p>
          <a:p>
            <a:r>
              <a:rPr lang="en-GB" dirty="0"/>
              <a:t>Required by law</a:t>
            </a:r>
          </a:p>
          <a:p>
            <a:r>
              <a:rPr lang="en-GB" dirty="0"/>
              <a:t>Accident, Near Miss and Dangerous Occurrence reporting requirements</a:t>
            </a:r>
          </a:p>
          <a:p>
            <a:r>
              <a:rPr lang="en-GB" dirty="0"/>
              <a:t>Insurance</a:t>
            </a:r>
          </a:p>
          <a:p>
            <a:pPr marL="0" indent="0">
              <a:buNone/>
            </a:pP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3922525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0AD87B-C8F2-46E2-9924-2D01EB3B0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</a:rPr>
              <a:t>Plan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DAD7FC1-D49C-E294-4E24-08439B0779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363248"/>
              </p:ext>
            </p:extLst>
          </p:nvPr>
        </p:nvGraphicFramePr>
        <p:xfrm>
          <a:off x="628650" y="1825624"/>
          <a:ext cx="8260826" cy="4857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945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0AD87B-C8F2-46E2-9924-2D01EB3B0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</a:rPr>
              <a:t>Do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9A66B-7DC3-7872-8F76-EB4A301D4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10845"/>
          </a:xfrm>
        </p:spPr>
        <p:txBody>
          <a:bodyPr/>
          <a:lstStyle/>
          <a:p>
            <a:r>
              <a:rPr lang="en-GB" dirty="0"/>
              <a:t>Induction process</a:t>
            </a:r>
          </a:p>
          <a:p>
            <a:r>
              <a:rPr lang="en-GB" dirty="0"/>
              <a:t>Contractor Management</a:t>
            </a:r>
          </a:p>
          <a:p>
            <a:r>
              <a:rPr lang="en-GB" dirty="0"/>
              <a:t>Contractor/Sub Contractor employees</a:t>
            </a:r>
          </a:p>
          <a:p>
            <a:r>
              <a:rPr lang="en-GB" dirty="0"/>
              <a:t>Sub Contractors</a:t>
            </a:r>
          </a:p>
          <a:p>
            <a:r>
              <a:rPr lang="en-GB" dirty="0"/>
              <a:t>Contractor management sign up</a:t>
            </a:r>
          </a:p>
          <a:p>
            <a:r>
              <a:rPr lang="en-GB" dirty="0"/>
              <a:t>Permits to work</a:t>
            </a:r>
          </a:p>
          <a:p>
            <a:r>
              <a:rPr lang="en-GB" dirty="0"/>
              <a:t>Certification and competency</a:t>
            </a:r>
          </a:p>
          <a:p>
            <a:r>
              <a:rPr lang="en-GB" dirty="0"/>
              <a:t>Keeping records </a:t>
            </a:r>
          </a:p>
        </p:txBody>
      </p:sp>
    </p:spTree>
    <p:extLst>
      <p:ext uri="{BB962C8B-B14F-4D97-AF65-F5344CB8AC3E}">
        <p14:creationId xmlns:p14="http://schemas.microsoft.com/office/powerpoint/2010/main" val="380879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F118-1978-4253-A515-BD5DB6E2A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607" y="1059502"/>
            <a:ext cx="5309733" cy="5340865"/>
          </a:xfrm>
        </p:spPr>
        <p:txBody>
          <a:bodyPr anchor="t">
            <a:noAutofit/>
          </a:bodyPr>
          <a:lstStyle/>
          <a:p>
            <a:r>
              <a:rPr lang="en-GB" dirty="0"/>
              <a:t>University </a:t>
            </a:r>
            <a:r>
              <a:rPr lang="en-GB" dirty="0">
                <a:hlinkClick r:id="rId2"/>
              </a:rPr>
              <a:t>document</a:t>
            </a:r>
            <a:endParaRPr lang="en-GB" dirty="0"/>
          </a:p>
          <a:p>
            <a:r>
              <a:rPr lang="en-GB" dirty="0"/>
              <a:t>Informs contractors what is required of them and what they need to comply with whilst on our property</a:t>
            </a:r>
          </a:p>
          <a:p>
            <a:r>
              <a:rPr lang="en-GB" dirty="0"/>
              <a:t>Sign off</a:t>
            </a:r>
          </a:p>
          <a:p>
            <a:pPr lvl="1">
              <a:buFont typeface="Calibri" panose="020F0502020204030204" pitchFamily="34" charset="0"/>
              <a:buChar char="─"/>
            </a:pPr>
            <a:r>
              <a:rPr lang="en-GB" sz="2800" dirty="0"/>
              <a:t>Management</a:t>
            </a:r>
          </a:p>
          <a:p>
            <a:pPr lvl="1">
              <a:buFont typeface="Calibri" panose="020F0502020204030204" pitchFamily="34" charset="0"/>
              <a:buChar char="─"/>
            </a:pPr>
            <a:r>
              <a:rPr lang="en-GB" sz="2800" dirty="0"/>
              <a:t>Contractor</a:t>
            </a:r>
          </a:p>
          <a:p>
            <a:pPr lvl="1">
              <a:buFont typeface="Calibri" panose="020F0502020204030204" pitchFamily="34" charset="0"/>
              <a:buChar char="─"/>
            </a:pPr>
            <a:r>
              <a:rPr lang="en-GB" sz="2800" dirty="0"/>
              <a:t>Records held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5"/>
            <a:ext cx="306939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"/>
            <a:ext cx="306939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2"/>
            <a:ext cx="3051501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10"/>
            <a:ext cx="2708601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Grafik 9" descr="Document">
            <a:extLst>
              <a:ext uri="{FF2B5EF4-FFF2-40B4-BE49-F238E27FC236}">
                <a16:creationId xmlns:a16="http://schemas.microsoft.com/office/drawing/2014/main" id="{7F143B89-63FA-49AC-9CB4-E973FABC06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71174" y="2900110"/>
            <a:ext cx="3127897" cy="31278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2010E3-2681-43CC-9330-3720EFAAF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7355" y="427147"/>
            <a:ext cx="3992787" cy="1642970"/>
          </a:xfrm>
        </p:spPr>
        <p:txBody>
          <a:bodyPr anchor="b">
            <a:normAutofit/>
          </a:bodyPr>
          <a:lstStyle/>
          <a:p>
            <a:r>
              <a:rPr lang="en-GB" sz="3500" b="1" dirty="0">
                <a:solidFill>
                  <a:srgbClr val="FFFFFF"/>
                </a:solidFill>
              </a:rPr>
              <a:t>Code of </a:t>
            </a:r>
            <a:br>
              <a:rPr lang="en-GB" sz="3500" b="1" dirty="0">
                <a:solidFill>
                  <a:srgbClr val="FFFFFF"/>
                </a:solidFill>
              </a:rPr>
            </a:br>
            <a:r>
              <a:rPr lang="en-GB" sz="3500" b="1" dirty="0">
                <a:solidFill>
                  <a:srgbClr val="FFFFFF"/>
                </a:solidFill>
              </a:rPr>
              <a:t>Practice</a:t>
            </a:r>
          </a:p>
        </p:txBody>
      </p:sp>
    </p:spTree>
    <p:extLst>
      <p:ext uri="{BB962C8B-B14F-4D97-AF65-F5344CB8AC3E}">
        <p14:creationId xmlns:p14="http://schemas.microsoft.com/office/powerpoint/2010/main" val="1590023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0AD87B-C8F2-46E2-9924-2D01EB3B0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</a:rPr>
              <a:t>Check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9A66B-7DC3-7872-8F76-EB4A301D4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7" y="1585036"/>
            <a:ext cx="8515349" cy="5366523"/>
          </a:xfrm>
        </p:spPr>
        <p:txBody>
          <a:bodyPr>
            <a:normAutofit/>
          </a:bodyPr>
          <a:lstStyle/>
          <a:p>
            <a:r>
              <a:rPr lang="en-GB" sz="2400" dirty="0"/>
              <a:t>Onsite</a:t>
            </a:r>
          </a:p>
          <a:p>
            <a:r>
              <a:rPr lang="en-GB" sz="2400" dirty="0"/>
              <a:t>Sign in process</a:t>
            </a:r>
          </a:p>
          <a:p>
            <a:r>
              <a:rPr lang="en-GB" sz="2400" dirty="0"/>
              <a:t>ID badge requirements</a:t>
            </a:r>
          </a:p>
          <a:p>
            <a:r>
              <a:rPr lang="en-GB" sz="2400" dirty="0"/>
              <a:t>Company ID</a:t>
            </a:r>
          </a:p>
          <a:p>
            <a:r>
              <a:rPr lang="en-GB" sz="2400" dirty="0"/>
              <a:t>Appropriate Personal Protective Equipment/Hi-Vis where identified in the risk assessment</a:t>
            </a:r>
          </a:p>
          <a:p>
            <a:r>
              <a:rPr lang="en-GB" sz="2400" dirty="0"/>
              <a:t>Company contact details on sign in</a:t>
            </a:r>
          </a:p>
          <a:p>
            <a:r>
              <a:rPr lang="en-GB" sz="2400" dirty="0"/>
              <a:t>Permits to work</a:t>
            </a:r>
          </a:p>
          <a:p>
            <a:r>
              <a:rPr lang="en-GB" sz="2400" dirty="0"/>
              <a:t>Employee signature</a:t>
            </a:r>
          </a:p>
          <a:p>
            <a:r>
              <a:rPr lang="en-GB" sz="2400" dirty="0"/>
              <a:t>Accident/incident reporting</a:t>
            </a:r>
          </a:p>
          <a:p>
            <a:r>
              <a:rPr lang="en-GB" sz="2400" dirty="0"/>
              <a:t>Site set up/materials/skips</a:t>
            </a:r>
          </a:p>
          <a:p>
            <a:r>
              <a:rPr lang="en-GB" sz="2400" dirty="0"/>
              <a:t>Progress/completion checks/sign off – quality/H&amp;S</a:t>
            </a:r>
          </a:p>
        </p:txBody>
      </p:sp>
    </p:spTree>
    <p:extLst>
      <p:ext uri="{BB962C8B-B14F-4D97-AF65-F5344CB8AC3E}">
        <p14:creationId xmlns:p14="http://schemas.microsoft.com/office/powerpoint/2010/main" val="3147761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310684-E732-4F24-84E4-D88D46987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GB" sz="3500" b="1" dirty="0">
                <a:solidFill>
                  <a:srgbClr val="FFFFFF"/>
                </a:solidFill>
              </a:rPr>
              <a:t>Dealing with contractors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CDDD61-19E5-4E3D-BB1B-C4F7281861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878469"/>
              </p:ext>
            </p:extLst>
          </p:nvPr>
        </p:nvGraphicFramePr>
        <p:xfrm>
          <a:off x="-126798" y="1590741"/>
          <a:ext cx="8926286" cy="536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6878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2A153E404A6843825C415CC7700470" ma:contentTypeVersion="58" ma:contentTypeDescription="Create a new document." ma:contentTypeScope="" ma:versionID="d9e02c9f3917aae16281d3cc8001db4a">
  <xsd:schema xmlns:xsd="http://www.w3.org/2001/XMLSchema" xmlns:xs="http://www.w3.org/2001/XMLSchema" xmlns:p="http://schemas.microsoft.com/office/2006/metadata/properties" xmlns:ns1="http://schemas.microsoft.com/sharepoint/v3" xmlns:ns2="b110f892-0364-40fd-945c-01371af183d2" targetNamespace="http://schemas.microsoft.com/office/2006/metadata/properties" ma:root="true" ma:fieldsID="22e8f23cb67a252de733d7e2848d7a0c" ns1:_="" ns2:_="">
    <xsd:import namespace="http://schemas.microsoft.com/sharepoint/v3"/>
    <xsd:import namespace="b110f892-0364-40fd-945c-01371af183d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10f892-0364-40fd-945c-01371af183d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A908958-83FA-4C2B-AE4A-26A09D2753F1}"/>
</file>

<file path=customXml/itemProps2.xml><?xml version="1.0" encoding="utf-8"?>
<ds:datastoreItem xmlns:ds="http://schemas.openxmlformats.org/officeDocument/2006/customXml" ds:itemID="{D4ECBC7E-5B2A-4E25-8CCE-CBC59A7DCEDB}"/>
</file>

<file path=customXml/itemProps3.xml><?xml version="1.0" encoding="utf-8"?>
<ds:datastoreItem xmlns:ds="http://schemas.openxmlformats.org/officeDocument/2006/customXml" ds:itemID="{976C1417-6268-42AA-B7BA-56D8412C3CA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675</TotalTime>
  <Words>660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Contract Administrators </vt:lpstr>
      <vt:lpstr>What is a contractor?</vt:lpstr>
      <vt:lpstr>Who are our contractors?</vt:lpstr>
      <vt:lpstr>Why control contractors?</vt:lpstr>
      <vt:lpstr>Plan</vt:lpstr>
      <vt:lpstr>Do</vt:lpstr>
      <vt:lpstr>Code of  Practice</vt:lpstr>
      <vt:lpstr>Check</vt:lpstr>
      <vt:lpstr>Dealing with contractors</vt:lpstr>
      <vt:lpstr>Security and sign-in process</vt:lpstr>
      <vt:lpstr>Control of Work Activities</vt:lpstr>
      <vt:lpstr>Control of Work Activities</vt:lpstr>
      <vt:lpstr>Act</vt:lpstr>
      <vt:lpstr>Courses/records</vt:lpstr>
      <vt:lpstr>Audit and annual checks required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 Admin (not CDM) 2023 FINAL</dc:title>
  <dc:creator>Thin, Ruth</dc:creator>
  <cp:lastModifiedBy>Thin, Ruth</cp:lastModifiedBy>
  <cp:revision>44</cp:revision>
  <dcterms:created xsi:type="dcterms:W3CDTF">2021-05-12T09:17:22Z</dcterms:created>
  <dcterms:modified xsi:type="dcterms:W3CDTF">2023-04-28T10:38:35Z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0x0101001F2A153E404A6843825C415CC7700470</vt:lpwstr>
  </property>
  <property fmtid="{D5CDD505-2E9C-101B-9397-08002B2CF9AE}" pid="3" name="Document Description">
    <vt:lpwstr/>
  </property>
  <property fmtid="{D5CDD505-2E9C-101B-9397-08002B2CF9AE}" pid="4" name="Document Keywords">
    <vt:lpwstr/>
  </property>
</Properties>
</file>