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4.xml" ContentType="application/vnd.openxmlformats-officedocument.drawingml.diagramData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258"/>
    <a:srgbClr val="3A6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gov.uk/pubns/priced/l153.pdf" TargetMode="External"/><Relationship Id="rId1" Type="http://schemas.openxmlformats.org/officeDocument/2006/relationships/hyperlink" Target="https://www.hse.gov.uk/pubns/indg411.pdf" TargetMode="Externa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gov.uk/pubns/priced/l153.pdf" TargetMode="External"/><Relationship Id="rId1" Type="http://schemas.openxmlformats.org/officeDocument/2006/relationships/hyperlink" Target="https://www.hse.gov.uk/pubns/indg411.pdf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7A0AE3-12B3-4773-8543-2F26B74B291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E1659071-9A9C-40DB-BC6A-1E71ED857AA8}">
      <dgm:prSet custT="1"/>
      <dgm:spPr/>
      <dgm:t>
        <a:bodyPr/>
        <a:lstStyle/>
        <a:p>
          <a:r>
            <a:rPr lang="en-GB" sz="2000" b="1" u="none" dirty="0"/>
            <a:t>Supply chain for CDM related projects</a:t>
          </a:r>
        </a:p>
        <a:p>
          <a:r>
            <a:rPr lang="en-GB" sz="2000" dirty="0"/>
            <a:t>Suppliers / deliveries / waste - chemicals, equipment, materials, recycling, etc.</a:t>
          </a:r>
          <a:endParaRPr lang="en-US" sz="2000" dirty="0"/>
        </a:p>
      </dgm:t>
    </dgm:pt>
    <dgm:pt modelId="{CD0B583B-0CE7-424B-8D03-47296E17A376}" type="parTrans" cxnId="{582B5B2F-5F87-4DA6-9160-699CC10AD748}">
      <dgm:prSet/>
      <dgm:spPr/>
      <dgm:t>
        <a:bodyPr/>
        <a:lstStyle/>
        <a:p>
          <a:endParaRPr lang="en-US"/>
        </a:p>
      </dgm:t>
    </dgm:pt>
    <dgm:pt modelId="{17A229B8-C26A-4374-A619-638B8086815F}" type="sibTrans" cxnId="{582B5B2F-5F87-4DA6-9160-699CC10AD748}">
      <dgm:prSet/>
      <dgm:spPr/>
      <dgm:t>
        <a:bodyPr/>
        <a:lstStyle/>
        <a:p>
          <a:endParaRPr lang="en-US"/>
        </a:p>
      </dgm:t>
    </dgm:pt>
    <dgm:pt modelId="{1DF11029-C8E7-4C91-80DA-65DBCF435FB5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CDM related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People carrying out new build, demolition, refurbishment work, large repair/ maintenance 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F8F04375-5414-4E2A-B556-77A55FD445F4}" type="parTrans" cxnId="{04C9A856-F26C-4762-AD10-047EFD83BA66}">
      <dgm:prSet/>
      <dgm:spPr/>
      <dgm:t>
        <a:bodyPr/>
        <a:lstStyle/>
        <a:p>
          <a:endParaRPr lang="en-US"/>
        </a:p>
      </dgm:t>
    </dgm:pt>
    <dgm:pt modelId="{0F39F96A-4D60-49A7-A5DF-E1BCD3544FDA}" type="sibTrans" cxnId="{04C9A856-F26C-4762-AD10-047EFD83BA66}">
      <dgm:prSet/>
      <dgm:spPr/>
      <dgm:t>
        <a:bodyPr/>
        <a:lstStyle/>
        <a:p>
          <a:endParaRPr lang="en-US"/>
        </a:p>
      </dgm:t>
    </dgm:pt>
    <dgm:pt modelId="{5EDD60EB-45DA-439E-9901-C87D27823070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Non-CDM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Servicing / inspection, insurance, annual maintenance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555DB01F-636F-4F3B-B38E-EFC2AA94D6D6}" type="parTrans" cxnId="{8F2BECC5-3F7B-44B9-810E-EF4EBEFAF78E}">
      <dgm:prSet/>
      <dgm:spPr/>
      <dgm:t>
        <a:bodyPr/>
        <a:lstStyle/>
        <a:p>
          <a:endParaRPr lang="en-US"/>
        </a:p>
      </dgm:t>
    </dgm:pt>
    <dgm:pt modelId="{803B2197-2F3B-464E-847D-3D1D1AFBC65B}" type="sibTrans" cxnId="{8F2BECC5-3F7B-44B9-810E-EF4EBEFAF78E}">
      <dgm:prSet/>
      <dgm:spPr/>
      <dgm:t>
        <a:bodyPr/>
        <a:lstStyle/>
        <a:p>
          <a:endParaRPr lang="en-US"/>
        </a:p>
      </dgm:t>
    </dgm:pt>
    <dgm:pt modelId="{7AFBFDDD-41A5-4CB3-A7A0-E188AF481715}">
      <dgm:prSet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Non-CDM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Events, Conference and Letting, filming, consultants 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43CB716B-379B-4F93-B6F3-E23DC647612D}" type="parTrans" cxnId="{CFCF4F88-77D8-4958-BB5B-A707F988EE0C}">
      <dgm:prSet/>
      <dgm:spPr/>
      <dgm:t>
        <a:bodyPr/>
        <a:lstStyle/>
        <a:p>
          <a:endParaRPr lang="en-US"/>
        </a:p>
      </dgm:t>
    </dgm:pt>
    <dgm:pt modelId="{FBCEC7B8-C1A0-40FD-8210-B54E6F05BA46}" type="sibTrans" cxnId="{CFCF4F88-77D8-4958-BB5B-A707F988EE0C}">
      <dgm:prSet/>
      <dgm:spPr/>
      <dgm:t>
        <a:bodyPr/>
        <a:lstStyle/>
        <a:p>
          <a:endParaRPr lang="en-US"/>
        </a:p>
      </dgm:t>
    </dgm:pt>
    <dgm:pt modelId="{0099FCB2-6691-489D-ACB8-7C9FF938301E}" type="pres">
      <dgm:prSet presAssocID="{2C7A0AE3-12B3-4773-8543-2F26B74B2912}" presName="root" presStyleCnt="0">
        <dgm:presLayoutVars>
          <dgm:dir/>
          <dgm:resizeHandles val="exact"/>
        </dgm:presLayoutVars>
      </dgm:prSet>
      <dgm:spPr/>
    </dgm:pt>
    <dgm:pt modelId="{8CE4CF49-7796-42A6-932F-705B243C1E3F}" type="pres">
      <dgm:prSet presAssocID="{2C7A0AE3-12B3-4773-8543-2F26B74B2912}" presName="container" presStyleCnt="0">
        <dgm:presLayoutVars>
          <dgm:dir/>
          <dgm:resizeHandles val="exact"/>
        </dgm:presLayoutVars>
      </dgm:prSet>
      <dgm:spPr/>
    </dgm:pt>
    <dgm:pt modelId="{25A3C3E8-57AF-47B6-A106-E68809B9FE4D}" type="pres">
      <dgm:prSet presAssocID="{E1659071-9A9C-40DB-BC6A-1E71ED857AA8}" presName="compNode" presStyleCnt="0"/>
      <dgm:spPr/>
    </dgm:pt>
    <dgm:pt modelId="{45D2E657-1425-4532-9D58-213717C44CE8}" type="pres">
      <dgm:prSet presAssocID="{E1659071-9A9C-40DB-BC6A-1E71ED857AA8}" presName="iconBgRect" presStyleLbl="bgShp" presStyleIdx="0" presStyleCnt="4"/>
      <dgm:spPr>
        <a:solidFill>
          <a:srgbClr val="1C3258"/>
        </a:solidFill>
      </dgm:spPr>
    </dgm:pt>
    <dgm:pt modelId="{B0940144-AF3D-4F66-9A5C-70F2252423D0}" type="pres">
      <dgm:prSet presAssocID="{E1659071-9A9C-40DB-BC6A-1E71ED857AA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livery with solid fill"/>
        </a:ext>
      </dgm:extLst>
    </dgm:pt>
    <dgm:pt modelId="{63DEEE51-8865-4EBB-8FBE-322DBB8BBEEB}" type="pres">
      <dgm:prSet presAssocID="{E1659071-9A9C-40DB-BC6A-1E71ED857AA8}" presName="spaceRect" presStyleCnt="0"/>
      <dgm:spPr/>
    </dgm:pt>
    <dgm:pt modelId="{718229FB-BD3F-411F-883E-6A8802B2ECFF}" type="pres">
      <dgm:prSet presAssocID="{E1659071-9A9C-40DB-BC6A-1E71ED857AA8}" presName="textRect" presStyleLbl="revTx" presStyleIdx="0" presStyleCnt="4">
        <dgm:presLayoutVars>
          <dgm:chMax val="1"/>
          <dgm:chPref val="1"/>
        </dgm:presLayoutVars>
      </dgm:prSet>
      <dgm:spPr/>
    </dgm:pt>
    <dgm:pt modelId="{99ACC90C-ABC2-4515-BD49-3439D8706F72}" type="pres">
      <dgm:prSet presAssocID="{17A229B8-C26A-4374-A619-638B8086815F}" presName="sibTrans" presStyleLbl="sibTrans2D1" presStyleIdx="0" presStyleCnt="0"/>
      <dgm:spPr/>
    </dgm:pt>
    <dgm:pt modelId="{DE9336E8-3F8A-4CC8-B443-36E58DDD0AE1}" type="pres">
      <dgm:prSet presAssocID="{1DF11029-C8E7-4C91-80DA-65DBCF435FB5}" presName="compNode" presStyleCnt="0"/>
      <dgm:spPr/>
    </dgm:pt>
    <dgm:pt modelId="{B8E33914-D1ED-4A6B-A168-97CCDA8A5D24}" type="pres">
      <dgm:prSet presAssocID="{1DF11029-C8E7-4C91-80DA-65DBCF435FB5}" presName="iconBgRect" presStyleLbl="bgShp" presStyleIdx="1" presStyleCnt="4"/>
      <dgm:spPr>
        <a:solidFill>
          <a:srgbClr val="1C3258"/>
        </a:solidFill>
      </dgm:spPr>
    </dgm:pt>
    <dgm:pt modelId="{E8FB8D35-6714-4F9E-8287-086EE50C85C6}" type="pres">
      <dgm:prSet presAssocID="{1DF11029-C8E7-4C91-80DA-65DBCF435FB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10731F6A-DBBD-4F39-A025-0D33562CE791}" type="pres">
      <dgm:prSet presAssocID="{1DF11029-C8E7-4C91-80DA-65DBCF435FB5}" presName="spaceRect" presStyleCnt="0"/>
      <dgm:spPr/>
    </dgm:pt>
    <dgm:pt modelId="{2EA3B17B-E528-4933-A58E-60B9D898EF98}" type="pres">
      <dgm:prSet presAssocID="{1DF11029-C8E7-4C91-80DA-65DBCF435FB5}" presName="textRect" presStyleLbl="revTx" presStyleIdx="1" presStyleCnt="4">
        <dgm:presLayoutVars>
          <dgm:chMax val="1"/>
          <dgm:chPref val="1"/>
        </dgm:presLayoutVars>
      </dgm:prSet>
      <dgm:spPr/>
    </dgm:pt>
    <dgm:pt modelId="{0886B841-3B9B-4A5F-B617-465AAB01C460}" type="pres">
      <dgm:prSet presAssocID="{0F39F96A-4D60-49A7-A5DF-E1BCD3544FDA}" presName="sibTrans" presStyleLbl="sibTrans2D1" presStyleIdx="0" presStyleCnt="0"/>
      <dgm:spPr/>
    </dgm:pt>
    <dgm:pt modelId="{5A03432C-09CE-4125-B132-6B912251DEAD}" type="pres">
      <dgm:prSet presAssocID="{5EDD60EB-45DA-439E-9901-C87D27823070}" presName="compNode" presStyleCnt="0"/>
      <dgm:spPr/>
    </dgm:pt>
    <dgm:pt modelId="{93168500-9EE4-49D3-A7E7-E3BFB7446EEA}" type="pres">
      <dgm:prSet presAssocID="{5EDD60EB-45DA-439E-9901-C87D27823070}" presName="iconBgRect" presStyleLbl="bgShp" presStyleIdx="2" presStyleCnt="4"/>
      <dgm:spPr>
        <a:solidFill>
          <a:srgbClr val="1C3258"/>
        </a:solidFill>
      </dgm:spPr>
    </dgm:pt>
    <dgm:pt modelId="{C0A1BF7A-09ED-4AC5-A1BD-C5ECE613D404}" type="pres">
      <dgm:prSet presAssocID="{5EDD60EB-45DA-439E-9901-C87D2782307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A744227F-DBE5-4553-A55A-86547E77AEF3}" type="pres">
      <dgm:prSet presAssocID="{5EDD60EB-45DA-439E-9901-C87D27823070}" presName="spaceRect" presStyleCnt="0"/>
      <dgm:spPr/>
    </dgm:pt>
    <dgm:pt modelId="{5D357EB4-0D5D-4B6A-B04A-350BF29CBE26}" type="pres">
      <dgm:prSet presAssocID="{5EDD60EB-45DA-439E-9901-C87D27823070}" presName="textRect" presStyleLbl="revTx" presStyleIdx="2" presStyleCnt="4">
        <dgm:presLayoutVars>
          <dgm:chMax val="1"/>
          <dgm:chPref val="1"/>
        </dgm:presLayoutVars>
      </dgm:prSet>
      <dgm:spPr/>
    </dgm:pt>
    <dgm:pt modelId="{EA80BDC1-8661-4952-AB8E-AC907FCF4792}" type="pres">
      <dgm:prSet presAssocID="{803B2197-2F3B-464E-847D-3D1D1AFBC65B}" presName="sibTrans" presStyleLbl="sibTrans2D1" presStyleIdx="0" presStyleCnt="0"/>
      <dgm:spPr/>
    </dgm:pt>
    <dgm:pt modelId="{ACB52182-1CD1-4CB6-B477-1FE3D896258A}" type="pres">
      <dgm:prSet presAssocID="{7AFBFDDD-41A5-4CB3-A7A0-E188AF481715}" presName="compNode" presStyleCnt="0"/>
      <dgm:spPr/>
    </dgm:pt>
    <dgm:pt modelId="{A58E5ECD-C07F-4998-9BDB-27415DF5E6C0}" type="pres">
      <dgm:prSet presAssocID="{7AFBFDDD-41A5-4CB3-A7A0-E188AF481715}" presName="iconBgRect" presStyleLbl="bgShp" presStyleIdx="3" presStyleCnt="4"/>
      <dgm:spPr>
        <a:solidFill>
          <a:srgbClr val="1C3258"/>
        </a:solidFill>
      </dgm:spPr>
    </dgm:pt>
    <dgm:pt modelId="{D9323204-CD01-476E-A3F2-E5E4822395BE}" type="pres">
      <dgm:prSet presAssocID="{7AFBFDDD-41A5-4CB3-A7A0-E188AF48171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 with solid fill"/>
        </a:ext>
      </dgm:extLst>
    </dgm:pt>
    <dgm:pt modelId="{9FB0E108-C587-4789-9F68-9810CDCE5725}" type="pres">
      <dgm:prSet presAssocID="{7AFBFDDD-41A5-4CB3-A7A0-E188AF481715}" presName="spaceRect" presStyleCnt="0"/>
      <dgm:spPr/>
    </dgm:pt>
    <dgm:pt modelId="{7C7F52E5-CC1D-44BF-A571-9ABFCEA68628}" type="pres">
      <dgm:prSet presAssocID="{7AFBFDDD-41A5-4CB3-A7A0-E188AF48171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D5F700D-67EF-42F4-B142-8B64220F16CF}" type="presOf" srcId="{2C7A0AE3-12B3-4773-8543-2F26B74B2912}" destId="{0099FCB2-6691-489D-ACB8-7C9FF938301E}" srcOrd="0" destOrd="0" presId="urn:microsoft.com/office/officeart/2018/2/layout/IconCircleList"/>
    <dgm:cxn modelId="{167CDB25-E7C1-4C80-BA2A-81C1A4C90DB9}" type="presOf" srcId="{803B2197-2F3B-464E-847D-3D1D1AFBC65B}" destId="{EA80BDC1-8661-4952-AB8E-AC907FCF4792}" srcOrd="0" destOrd="0" presId="urn:microsoft.com/office/officeart/2018/2/layout/IconCircleList"/>
    <dgm:cxn modelId="{582B5B2F-5F87-4DA6-9160-699CC10AD748}" srcId="{2C7A0AE3-12B3-4773-8543-2F26B74B2912}" destId="{E1659071-9A9C-40DB-BC6A-1E71ED857AA8}" srcOrd="0" destOrd="0" parTransId="{CD0B583B-0CE7-424B-8D03-47296E17A376}" sibTransId="{17A229B8-C26A-4374-A619-638B8086815F}"/>
    <dgm:cxn modelId="{5A34B64F-D00C-44D2-9D83-0ADA037C5074}" type="presOf" srcId="{1DF11029-C8E7-4C91-80DA-65DBCF435FB5}" destId="{2EA3B17B-E528-4933-A58E-60B9D898EF98}" srcOrd="0" destOrd="0" presId="urn:microsoft.com/office/officeart/2018/2/layout/IconCircleList"/>
    <dgm:cxn modelId="{04C9A856-F26C-4762-AD10-047EFD83BA66}" srcId="{2C7A0AE3-12B3-4773-8543-2F26B74B2912}" destId="{1DF11029-C8E7-4C91-80DA-65DBCF435FB5}" srcOrd="1" destOrd="0" parTransId="{F8F04375-5414-4E2A-B556-77A55FD445F4}" sibTransId="{0F39F96A-4D60-49A7-A5DF-E1BCD3544FDA}"/>
    <dgm:cxn modelId="{CFCF4F88-77D8-4958-BB5B-A707F988EE0C}" srcId="{2C7A0AE3-12B3-4773-8543-2F26B74B2912}" destId="{7AFBFDDD-41A5-4CB3-A7A0-E188AF481715}" srcOrd="3" destOrd="0" parTransId="{43CB716B-379B-4F93-B6F3-E23DC647612D}" sibTransId="{FBCEC7B8-C1A0-40FD-8210-B54E6F05BA46}"/>
    <dgm:cxn modelId="{505B0D92-5E42-441C-8798-0FCD9C85253D}" type="presOf" srcId="{17A229B8-C26A-4374-A619-638B8086815F}" destId="{99ACC90C-ABC2-4515-BD49-3439D8706F72}" srcOrd="0" destOrd="0" presId="urn:microsoft.com/office/officeart/2018/2/layout/IconCircleList"/>
    <dgm:cxn modelId="{99F33BAC-7317-4FB3-A40A-228CBD06F92C}" type="presOf" srcId="{5EDD60EB-45DA-439E-9901-C87D27823070}" destId="{5D357EB4-0D5D-4B6A-B04A-350BF29CBE26}" srcOrd="0" destOrd="0" presId="urn:microsoft.com/office/officeart/2018/2/layout/IconCircleList"/>
    <dgm:cxn modelId="{C75454B5-CAD3-4CF3-B0C2-57BF5AF219CB}" type="presOf" srcId="{7AFBFDDD-41A5-4CB3-A7A0-E188AF481715}" destId="{7C7F52E5-CC1D-44BF-A571-9ABFCEA68628}" srcOrd="0" destOrd="0" presId="urn:microsoft.com/office/officeart/2018/2/layout/IconCircleList"/>
    <dgm:cxn modelId="{59F0BCC2-7B28-4506-B4ED-26CC59CEF927}" type="presOf" srcId="{E1659071-9A9C-40DB-BC6A-1E71ED857AA8}" destId="{718229FB-BD3F-411F-883E-6A8802B2ECFF}" srcOrd="0" destOrd="0" presId="urn:microsoft.com/office/officeart/2018/2/layout/IconCircleList"/>
    <dgm:cxn modelId="{8F2BECC5-3F7B-44B9-810E-EF4EBEFAF78E}" srcId="{2C7A0AE3-12B3-4773-8543-2F26B74B2912}" destId="{5EDD60EB-45DA-439E-9901-C87D27823070}" srcOrd="2" destOrd="0" parTransId="{555DB01F-636F-4F3B-B38E-EFC2AA94D6D6}" sibTransId="{803B2197-2F3B-464E-847D-3D1D1AFBC65B}"/>
    <dgm:cxn modelId="{A263C7D5-8804-40DA-836F-D511BC569F02}" type="presOf" srcId="{0F39F96A-4D60-49A7-A5DF-E1BCD3544FDA}" destId="{0886B841-3B9B-4A5F-B617-465AAB01C460}" srcOrd="0" destOrd="0" presId="urn:microsoft.com/office/officeart/2018/2/layout/IconCircleList"/>
    <dgm:cxn modelId="{C3712A33-62D8-486A-B7A7-A1BCE4B0D97E}" type="presParOf" srcId="{0099FCB2-6691-489D-ACB8-7C9FF938301E}" destId="{8CE4CF49-7796-42A6-932F-705B243C1E3F}" srcOrd="0" destOrd="0" presId="urn:microsoft.com/office/officeart/2018/2/layout/IconCircleList"/>
    <dgm:cxn modelId="{6D3CDB75-9F17-4BB8-90D9-FF7D1C11FB46}" type="presParOf" srcId="{8CE4CF49-7796-42A6-932F-705B243C1E3F}" destId="{25A3C3E8-57AF-47B6-A106-E68809B9FE4D}" srcOrd="0" destOrd="0" presId="urn:microsoft.com/office/officeart/2018/2/layout/IconCircleList"/>
    <dgm:cxn modelId="{39E4067F-580D-4115-9795-184322658FBC}" type="presParOf" srcId="{25A3C3E8-57AF-47B6-A106-E68809B9FE4D}" destId="{45D2E657-1425-4532-9D58-213717C44CE8}" srcOrd="0" destOrd="0" presId="urn:microsoft.com/office/officeart/2018/2/layout/IconCircleList"/>
    <dgm:cxn modelId="{99238E32-FA3D-4717-ABDC-9DE04EC7AA0C}" type="presParOf" srcId="{25A3C3E8-57AF-47B6-A106-E68809B9FE4D}" destId="{B0940144-AF3D-4F66-9A5C-70F2252423D0}" srcOrd="1" destOrd="0" presId="urn:microsoft.com/office/officeart/2018/2/layout/IconCircleList"/>
    <dgm:cxn modelId="{53E571D0-5DA5-4B76-95A6-7E7317476CDF}" type="presParOf" srcId="{25A3C3E8-57AF-47B6-A106-E68809B9FE4D}" destId="{63DEEE51-8865-4EBB-8FBE-322DBB8BBEEB}" srcOrd="2" destOrd="0" presId="urn:microsoft.com/office/officeart/2018/2/layout/IconCircleList"/>
    <dgm:cxn modelId="{5834B400-4557-49C9-9004-B50B655566C4}" type="presParOf" srcId="{25A3C3E8-57AF-47B6-A106-E68809B9FE4D}" destId="{718229FB-BD3F-411F-883E-6A8802B2ECFF}" srcOrd="3" destOrd="0" presId="urn:microsoft.com/office/officeart/2018/2/layout/IconCircleList"/>
    <dgm:cxn modelId="{B01674FD-805B-4E78-B8E3-F367F5642124}" type="presParOf" srcId="{8CE4CF49-7796-42A6-932F-705B243C1E3F}" destId="{99ACC90C-ABC2-4515-BD49-3439D8706F72}" srcOrd="1" destOrd="0" presId="urn:microsoft.com/office/officeart/2018/2/layout/IconCircleList"/>
    <dgm:cxn modelId="{CFF89922-AE7E-4B11-BF8F-B57E4E428600}" type="presParOf" srcId="{8CE4CF49-7796-42A6-932F-705B243C1E3F}" destId="{DE9336E8-3F8A-4CC8-B443-36E58DDD0AE1}" srcOrd="2" destOrd="0" presId="urn:microsoft.com/office/officeart/2018/2/layout/IconCircleList"/>
    <dgm:cxn modelId="{332305C4-2415-4091-AA5E-8E812434080A}" type="presParOf" srcId="{DE9336E8-3F8A-4CC8-B443-36E58DDD0AE1}" destId="{B8E33914-D1ED-4A6B-A168-97CCDA8A5D24}" srcOrd="0" destOrd="0" presId="urn:microsoft.com/office/officeart/2018/2/layout/IconCircleList"/>
    <dgm:cxn modelId="{0DF6BE51-4EA8-491C-8622-946658C89DB3}" type="presParOf" srcId="{DE9336E8-3F8A-4CC8-B443-36E58DDD0AE1}" destId="{E8FB8D35-6714-4F9E-8287-086EE50C85C6}" srcOrd="1" destOrd="0" presId="urn:microsoft.com/office/officeart/2018/2/layout/IconCircleList"/>
    <dgm:cxn modelId="{D3AB4A2B-CCE7-4546-A69C-838957D68499}" type="presParOf" srcId="{DE9336E8-3F8A-4CC8-B443-36E58DDD0AE1}" destId="{10731F6A-DBBD-4F39-A025-0D33562CE791}" srcOrd="2" destOrd="0" presId="urn:microsoft.com/office/officeart/2018/2/layout/IconCircleList"/>
    <dgm:cxn modelId="{AE370E43-2EEF-4E1D-8297-514FB1AF66EB}" type="presParOf" srcId="{DE9336E8-3F8A-4CC8-B443-36E58DDD0AE1}" destId="{2EA3B17B-E528-4933-A58E-60B9D898EF98}" srcOrd="3" destOrd="0" presId="urn:microsoft.com/office/officeart/2018/2/layout/IconCircleList"/>
    <dgm:cxn modelId="{2C7D1DCC-5CBF-4B31-8486-49175239808A}" type="presParOf" srcId="{8CE4CF49-7796-42A6-932F-705B243C1E3F}" destId="{0886B841-3B9B-4A5F-B617-465AAB01C460}" srcOrd="3" destOrd="0" presId="urn:microsoft.com/office/officeart/2018/2/layout/IconCircleList"/>
    <dgm:cxn modelId="{B0054E47-230F-461B-88C3-C813A83DE440}" type="presParOf" srcId="{8CE4CF49-7796-42A6-932F-705B243C1E3F}" destId="{5A03432C-09CE-4125-B132-6B912251DEAD}" srcOrd="4" destOrd="0" presId="urn:microsoft.com/office/officeart/2018/2/layout/IconCircleList"/>
    <dgm:cxn modelId="{892DE26E-AE7E-4FB6-A5B8-A4C172A062B3}" type="presParOf" srcId="{5A03432C-09CE-4125-B132-6B912251DEAD}" destId="{93168500-9EE4-49D3-A7E7-E3BFB7446EEA}" srcOrd="0" destOrd="0" presId="urn:microsoft.com/office/officeart/2018/2/layout/IconCircleList"/>
    <dgm:cxn modelId="{14182B52-6223-41B5-A835-2FDD252163FB}" type="presParOf" srcId="{5A03432C-09CE-4125-B132-6B912251DEAD}" destId="{C0A1BF7A-09ED-4AC5-A1BD-C5ECE613D404}" srcOrd="1" destOrd="0" presId="urn:microsoft.com/office/officeart/2018/2/layout/IconCircleList"/>
    <dgm:cxn modelId="{DD231AB8-D7E4-4422-84F3-7E0A7734FAB6}" type="presParOf" srcId="{5A03432C-09CE-4125-B132-6B912251DEAD}" destId="{A744227F-DBE5-4553-A55A-86547E77AEF3}" srcOrd="2" destOrd="0" presId="urn:microsoft.com/office/officeart/2018/2/layout/IconCircleList"/>
    <dgm:cxn modelId="{9417C819-5DBA-4D75-A744-1F40C5466836}" type="presParOf" srcId="{5A03432C-09CE-4125-B132-6B912251DEAD}" destId="{5D357EB4-0D5D-4B6A-B04A-350BF29CBE26}" srcOrd="3" destOrd="0" presId="urn:microsoft.com/office/officeart/2018/2/layout/IconCircleList"/>
    <dgm:cxn modelId="{5B705476-1C23-464F-B7F3-23AB35A88563}" type="presParOf" srcId="{8CE4CF49-7796-42A6-932F-705B243C1E3F}" destId="{EA80BDC1-8661-4952-AB8E-AC907FCF4792}" srcOrd="5" destOrd="0" presId="urn:microsoft.com/office/officeart/2018/2/layout/IconCircleList"/>
    <dgm:cxn modelId="{42121DDA-10C1-43D0-A253-8D6E837540FD}" type="presParOf" srcId="{8CE4CF49-7796-42A6-932F-705B243C1E3F}" destId="{ACB52182-1CD1-4CB6-B477-1FE3D896258A}" srcOrd="6" destOrd="0" presId="urn:microsoft.com/office/officeart/2018/2/layout/IconCircleList"/>
    <dgm:cxn modelId="{2948F2FE-30D3-4026-AAFE-B5BA67C0B776}" type="presParOf" srcId="{ACB52182-1CD1-4CB6-B477-1FE3D896258A}" destId="{A58E5ECD-C07F-4998-9BDB-27415DF5E6C0}" srcOrd="0" destOrd="0" presId="urn:microsoft.com/office/officeart/2018/2/layout/IconCircleList"/>
    <dgm:cxn modelId="{A078F318-6215-41F9-A46D-9DBAC0C5D5F3}" type="presParOf" srcId="{ACB52182-1CD1-4CB6-B477-1FE3D896258A}" destId="{D9323204-CD01-476E-A3F2-E5E4822395BE}" srcOrd="1" destOrd="0" presId="urn:microsoft.com/office/officeart/2018/2/layout/IconCircleList"/>
    <dgm:cxn modelId="{0FC1E2CD-ED45-465E-9555-3DCE0E7B3909}" type="presParOf" srcId="{ACB52182-1CD1-4CB6-B477-1FE3D896258A}" destId="{9FB0E108-C587-4789-9F68-9810CDCE5725}" srcOrd="2" destOrd="0" presId="urn:microsoft.com/office/officeart/2018/2/layout/IconCircleList"/>
    <dgm:cxn modelId="{AA1411CC-3E12-4D26-BBA4-08831B298B57}" type="presParOf" srcId="{ACB52182-1CD1-4CB6-B477-1FE3D896258A}" destId="{7C7F52E5-CC1D-44BF-A571-9ABFCEA6862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C235A-5154-4B02-9490-BD06D62D976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A3FEB76-9A23-48C1-86E3-1D5EC581FD63}">
      <dgm:prSet/>
      <dgm:spPr/>
      <dgm:t>
        <a:bodyPr/>
        <a:lstStyle/>
        <a:p>
          <a:r>
            <a:rPr lang="en-GB" dirty="0"/>
            <a:t>Construction Design and Management Regulations</a:t>
          </a:r>
          <a:endParaRPr lang="en-US" dirty="0"/>
        </a:p>
      </dgm:t>
    </dgm:pt>
    <dgm:pt modelId="{39761C92-9301-4572-8355-56346C057629}" type="parTrans" cxnId="{5E71215B-66CF-4884-968C-ACEF6FAA0B34}">
      <dgm:prSet/>
      <dgm:spPr/>
      <dgm:t>
        <a:bodyPr/>
        <a:lstStyle/>
        <a:p>
          <a:endParaRPr lang="en-US"/>
        </a:p>
      </dgm:t>
    </dgm:pt>
    <dgm:pt modelId="{03F8DE37-32F3-4940-ACB0-1355E49C5E4E}" type="sibTrans" cxnId="{5E71215B-66CF-4884-968C-ACEF6FAA0B34}">
      <dgm:prSet/>
      <dgm:spPr/>
      <dgm:t>
        <a:bodyPr/>
        <a:lstStyle/>
        <a:p>
          <a:endParaRPr lang="en-US"/>
        </a:p>
      </dgm:t>
    </dgm:pt>
    <dgm:pt modelId="{205EF4D1-D70B-4119-9A2D-C45E0D285FE1}">
      <dgm:prSet/>
      <dgm:spPr/>
      <dgm:t>
        <a:bodyPr/>
        <a:lstStyle/>
        <a:p>
          <a:r>
            <a:rPr lang="en-GB" dirty="0"/>
            <a:t>Client</a:t>
          </a:r>
          <a:endParaRPr lang="en-US" dirty="0"/>
        </a:p>
      </dgm:t>
    </dgm:pt>
    <dgm:pt modelId="{4D281F5A-8006-4EBF-A81D-57819EA0AD21}" type="parTrans" cxnId="{4E1F4C69-D39D-4CD9-82B3-954EDC011CC3}">
      <dgm:prSet/>
      <dgm:spPr/>
      <dgm:t>
        <a:bodyPr/>
        <a:lstStyle/>
        <a:p>
          <a:endParaRPr lang="en-US"/>
        </a:p>
      </dgm:t>
    </dgm:pt>
    <dgm:pt modelId="{12D28B50-FAAD-4044-AD8D-FB79C830FBFC}" type="sibTrans" cxnId="{4E1F4C69-D39D-4CD9-82B3-954EDC011CC3}">
      <dgm:prSet/>
      <dgm:spPr/>
      <dgm:t>
        <a:bodyPr/>
        <a:lstStyle/>
        <a:p>
          <a:endParaRPr lang="en-US"/>
        </a:p>
      </dgm:t>
    </dgm:pt>
    <dgm:pt modelId="{91F1880A-898E-4036-B485-864514C3CC3D}">
      <dgm:prSet/>
      <dgm:spPr/>
      <dgm:t>
        <a:bodyPr/>
        <a:lstStyle/>
        <a:p>
          <a:r>
            <a:rPr lang="en-GB" dirty="0"/>
            <a:t>Designers</a:t>
          </a:r>
          <a:endParaRPr lang="en-US" dirty="0"/>
        </a:p>
      </dgm:t>
    </dgm:pt>
    <dgm:pt modelId="{36695439-52A8-4E4E-8D05-87C249B01B78}" type="parTrans" cxnId="{3367108B-AC91-4020-87EC-57CA51C20DDD}">
      <dgm:prSet/>
      <dgm:spPr/>
      <dgm:t>
        <a:bodyPr/>
        <a:lstStyle/>
        <a:p>
          <a:endParaRPr lang="en-US"/>
        </a:p>
      </dgm:t>
    </dgm:pt>
    <dgm:pt modelId="{D8268731-24D9-4881-8E83-2068AC714E8A}" type="sibTrans" cxnId="{3367108B-AC91-4020-87EC-57CA51C20DDD}">
      <dgm:prSet/>
      <dgm:spPr/>
      <dgm:t>
        <a:bodyPr/>
        <a:lstStyle/>
        <a:p>
          <a:endParaRPr lang="en-US"/>
        </a:p>
      </dgm:t>
    </dgm:pt>
    <dgm:pt modelId="{54923E9E-69C8-41E1-B655-87BB4F57F23E}">
      <dgm:prSet/>
      <dgm:spPr/>
      <dgm:t>
        <a:bodyPr/>
        <a:lstStyle/>
        <a:p>
          <a:r>
            <a:rPr lang="en-GB" dirty="0"/>
            <a:t>Principal Designer</a:t>
          </a:r>
          <a:endParaRPr lang="en-US" dirty="0"/>
        </a:p>
      </dgm:t>
    </dgm:pt>
    <dgm:pt modelId="{FC0796F0-9584-49C1-A9EC-EC9EA97D20E4}" type="parTrans" cxnId="{47CE818C-84CC-4344-A4C3-A283679DB53F}">
      <dgm:prSet/>
      <dgm:spPr/>
      <dgm:t>
        <a:bodyPr/>
        <a:lstStyle/>
        <a:p>
          <a:endParaRPr lang="en-US"/>
        </a:p>
      </dgm:t>
    </dgm:pt>
    <dgm:pt modelId="{B2351DB2-B066-4BE6-96D7-076808AC2B73}" type="sibTrans" cxnId="{47CE818C-84CC-4344-A4C3-A283679DB53F}">
      <dgm:prSet/>
      <dgm:spPr/>
      <dgm:t>
        <a:bodyPr/>
        <a:lstStyle/>
        <a:p>
          <a:endParaRPr lang="en-US"/>
        </a:p>
      </dgm:t>
    </dgm:pt>
    <dgm:pt modelId="{4990C83B-5F98-464F-A68E-D1A27EF9195D}">
      <dgm:prSet/>
      <dgm:spPr/>
      <dgm:t>
        <a:bodyPr/>
        <a:lstStyle/>
        <a:p>
          <a:r>
            <a:rPr lang="en-GB" dirty="0"/>
            <a:t>Principal Contractor</a:t>
          </a:r>
          <a:endParaRPr lang="en-US" dirty="0"/>
        </a:p>
      </dgm:t>
    </dgm:pt>
    <dgm:pt modelId="{809FA235-4F52-49FD-BF8A-793D8957D23E}" type="parTrans" cxnId="{2462DD5B-6254-4C27-8B0D-70AA180EBD73}">
      <dgm:prSet/>
      <dgm:spPr/>
      <dgm:t>
        <a:bodyPr/>
        <a:lstStyle/>
        <a:p>
          <a:endParaRPr lang="en-US"/>
        </a:p>
      </dgm:t>
    </dgm:pt>
    <dgm:pt modelId="{BEDCC4A8-E712-48DF-9F9F-5D24C04062FA}" type="sibTrans" cxnId="{2462DD5B-6254-4C27-8B0D-70AA180EBD73}">
      <dgm:prSet/>
      <dgm:spPr/>
      <dgm:t>
        <a:bodyPr/>
        <a:lstStyle/>
        <a:p>
          <a:endParaRPr lang="en-US"/>
        </a:p>
      </dgm:t>
    </dgm:pt>
    <dgm:pt modelId="{64526C56-70DE-4502-AC7D-C67F40F4CB35}">
      <dgm:prSet/>
      <dgm:spPr/>
      <dgm:t>
        <a:bodyPr/>
        <a:lstStyle/>
        <a:p>
          <a:r>
            <a:rPr lang="en-GB" dirty="0"/>
            <a:t>Contractors</a:t>
          </a:r>
          <a:endParaRPr lang="en-US" dirty="0"/>
        </a:p>
      </dgm:t>
    </dgm:pt>
    <dgm:pt modelId="{52BE00AD-426C-4DE3-951C-3B110E82E6A7}" type="parTrans" cxnId="{C1DB0973-6F87-4CD1-9AD7-C0CA3DCB2B55}">
      <dgm:prSet/>
      <dgm:spPr/>
      <dgm:t>
        <a:bodyPr/>
        <a:lstStyle/>
        <a:p>
          <a:endParaRPr lang="en-US"/>
        </a:p>
      </dgm:t>
    </dgm:pt>
    <dgm:pt modelId="{AD72B16E-5BA3-4B5E-AA6D-AAF4FC305BC4}" type="sibTrans" cxnId="{C1DB0973-6F87-4CD1-9AD7-C0CA3DCB2B55}">
      <dgm:prSet/>
      <dgm:spPr/>
      <dgm:t>
        <a:bodyPr/>
        <a:lstStyle/>
        <a:p>
          <a:endParaRPr lang="en-US"/>
        </a:p>
      </dgm:t>
    </dgm:pt>
    <dgm:pt modelId="{D8739B8F-F812-4F0E-8B2F-30246D746A35}">
      <dgm:prSet/>
      <dgm:spPr/>
      <dgm:t>
        <a:bodyPr/>
        <a:lstStyle/>
        <a:p>
          <a:r>
            <a:rPr lang="en-GB" dirty="0"/>
            <a:t>Workers</a:t>
          </a:r>
          <a:endParaRPr lang="en-US" dirty="0"/>
        </a:p>
      </dgm:t>
    </dgm:pt>
    <dgm:pt modelId="{0DA303A8-5944-4B46-9D38-64E145CECF71}" type="parTrans" cxnId="{8CE3E304-4909-4FBD-8FB8-08B171449C30}">
      <dgm:prSet/>
      <dgm:spPr/>
      <dgm:t>
        <a:bodyPr/>
        <a:lstStyle/>
        <a:p>
          <a:endParaRPr lang="en-US"/>
        </a:p>
      </dgm:t>
    </dgm:pt>
    <dgm:pt modelId="{E8884379-BAF8-4AD6-AA5F-621863E3DCA2}" type="sibTrans" cxnId="{8CE3E304-4909-4FBD-8FB8-08B171449C30}">
      <dgm:prSet/>
      <dgm:spPr/>
      <dgm:t>
        <a:bodyPr/>
        <a:lstStyle/>
        <a:p>
          <a:endParaRPr lang="en-US"/>
        </a:p>
      </dgm:t>
    </dgm:pt>
    <dgm:pt modelId="{4731C540-B623-4F0D-9275-F33AE0620D73}">
      <dgm:prSet/>
      <dgm:spPr/>
      <dgm:t>
        <a:bodyPr/>
        <a:lstStyle/>
        <a:p>
          <a:r>
            <a:rPr lang="en-GB" dirty="0"/>
            <a:t>F10</a:t>
          </a:r>
          <a:endParaRPr lang="en-US" dirty="0"/>
        </a:p>
      </dgm:t>
    </dgm:pt>
    <dgm:pt modelId="{35D31ABB-43F8-496C-8488-800064F4A0AE}" type="parTrans" cxnId="{728A429C-0813-4B63-8F1E-3F22CEC65665}">
      <dgm:prSet/>
      <dgm:spPr/>
      <dgm:t>
        <a:bodyPr/>
        <a:lstStyle/>
        <a:p>
          <a:endParaRPr lang="en-US"/>
        </a:p>
      </dgm:t>
    </dgm:pt>
    <dgm:pt modelId="{1FAF1E0E-B7D6-4E33-BAEC-1E84BC2DD2ED}" type="sibTrans" cxnId="{728A429C-0813-4B63-8F1E-3F22CEC65665}">
      <dgm:prSet/>
      <dgm:spPr/>
      <dgm:t>
        <a:bodyPr/>
        <a:lstStyle/>
        <a:p>
          <a:endParaRPr lang="en-US"/>
        </a:p>
      </dgm:t>
    </dgm:pt>
    <dgm:pt modelId="{35009C13-9F7D-4522-81FD-AA69D4A96BA8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 short guide for clients on CDM (hse.gov.uk)</a:t>
          </a:r>
          <a:r>
            <a:rPr lang="en-GB" dirty="0"/>
            <a:t> </a:t>
          </a:r>
          <a:endParaRPr lang="en-US" dirty="0"/>
        </a:p>
      </dgm:t>
    </dgm:pt>
    <dgm:pt modelId="{7CAFFA3E-0EB9-4F80-AC36-56CA8B967550}" type="parTrans" cxnId="{ADCF6B9F-B614-4F35-939E-6573C84C1758}">
      <dgm:prSet/>
      <dgm:spPr/>
      <dgm:t>
        <a:bodyPr/>
        <a:lstStyle/>
        <a:p>
          <a:endParaRPr lang="en-US"/>
        </a:p>
      </dgm:t>
    </dgm:pt>
    <dgm:pt modelId="{EA50C292-691D-4032-9A3F-88482A92D85F}" type="sibTrans" cxnId="{ADCF6B9F-B614-4F35-939E-6573C84C1758}">
      <dgm:prSet/>
      <dgm:spPr/>
      <dgm:t>
        <a:bodyPr/>
        <a:lstStyle/>
        <a:p>
          <a:endParaRPr lang="en-US"/>
        </a:p>
      </dgm:t>
    </dgm:pt>
    <dgm:pt modelId="{2362DE00-23E0-4EF1-923D-A14AA6F6D6C3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Managing health and safety in construction (hse.gov.uk)</a:t>
          </a:r>
          <a:endParaRPr lang="en-US" dirty="0"/>
        </a:p>
      </dgm:t>
    </dgm:pt>
    <dgm:pt modelId="{1F17AC6F-75B5-453B-858F-3A3FD5B710BE}" type="parTrans" cxnId="{21EEEFF3-C41E-4D92-B4F6-D8F102BFC770}">
      <dgm:prSet/>
      <dgm:spPr/>
      <dgm:t>
        <a:bodyPr/>
        <a:lstStyle/>
        <a:p>
          <a:endParaRPr lang="en-US"/>
        </a:p>
      </dgm:t>
    </dgm:pt>
    <dgm:pt modelId="{625BF285-A330-4C8C-AFBC-456D93495CE1}" type="sibTrans" cxnId="{21EEEFF3-C41E-4D92-B4F6-D8F102BFC770}">
      <dgm:prSet/>
      <dgm:spPr/>
      <dgm:t>
        <a:bodyPr/>
        <a:lstStyle/>
        <a:p>
          <a:endParaRPr lang="en-US"/>
        </a:p>
      </dgm:t>
    </dgm:pt>
    <dgm:pt modelId="{FBF3545B-C6B8-4510-89A3-ED2740771E07}">
      <dgm:prSet/>
      <dgm:spPr/>
      <dgm:t>
        <a:bodyPr/>
        <a:lstStyle/>
        <a:p>
          <a:r>
            <a:rPr lang="en-GB" dirty="0"/>
            <a:t>Detailed Construction phase plans, risk assessments and method statements</a:t>
          </a:r>
          <a:endParaRPr lang="en-US" dirty="0"/>
        </a:p>
      </dgm:t>
    </dgm:pt>
    <dgm:pt modelId="{BB04CD82-9BD8-466C-9580-89E829AD0F7A}" type="parTrans" cxnId="{83550F50-F5F3-4D17-A414-A5916699A0AF}">
      <dgm:prSet/>
      <dgm:spPr/>
      <dgm:t>
        <a:bodyPr/>
        <a:lstStyle/>
        <a:p>
          <a:endParaRPr lang="en-US"/>
        </a:p>
      </dgm:t>
    </dgm:pt>
    <dgm:pt modelId="{048EC829-A491-4360-B485-D4711E79B6A0}" type="sibTrans" cxnId="{83550F50-F5F3-4D17-A414-A5916699A0AF}">
      <dgm:prSet/>
      <dgm:spPr/>
      <dgm:t>
        <a:bodyPr/>
        <a:lstStyle/>
        <a:p>
          <a:endParaRPr lang="en-US"/>
        </a:p>
      </dgm:t>
    </dgm:pt>
    <dgm:pt modelId="{113709C3-8287-4BFF-B277-5A92699BCDD9}">
      <dgm:prSet/>
      <dgm:spPr/>
      <dgm:t>
        <a:bodyPr/>
        <a:lstStyle/>
        <a:p>
          <a:r>
            <a:rPr lang="en-GB" dirty="0"/>
            <a:t>Fee for intervention </a:t>
          </a:r>
          <a:endParaRPr lang="en-US" dirty="0"/>
        </a:p>
      </dgm:t>
    </dgm:pt>
    <dgm:pt modelId="{89515B9E-CDD5-4CD2-9A25-4E5C43231D47}" type="parTrans" cxnId="{DAAF23ED-C412-41B0-B684-8954C27466A6}">
      <dgm:prSet/>
      <dgm:spPr/>
      <dgm:t>
        <a:bodyPr/>
        <a:lstStyle/>
        <a:p>
          <a:endParaRPr lang="en-US"/>
        </a:p>
      </dgm:t>
    </dgm:pt>
    <dgm:pt modelId="{5586FD54-4E26-46E4-B355-A6FC93AC1D46}" type="sibTrans" cxnId="{DAAF23ED-C412-41B0-B684-8954C27466A6}">
      <dgm:prSet/>
      <dgm:spPr/>
      <dgm:t>
        <a:bodyPr/>
        <a:lstStyle/>
        <a:p>
          <a:endParaRPr lang="en-US"/>
        </a:p>
      </dgm:t>
    </dgm:pt>
    <dgm:pt modelId="{50F5B4E0-F065-43A4-A346-B3733E371D07}">
      <dgm:prSet/>
      <dgm:spPr/>
      <dgm:t>
        <a:bodyPr/>
        <a:lstStyle/>
        <a:p>
          <a:r>
            <a:rPr lang="en-US" dirty="0"/>
            <a:t>Construction phase plan</a:t>
          </a:r>
        </a:p>
      </dgm:t>
    </dgm:pt>
    <dgm:pt modelId="{D492593F-15E3-40F3-BCA6-DD0CE93FE783}" type="parTrans" cxnId="{AAC84F67-8D99-45AC-97DD-B54EBBC95A98}">
      <dgm:prSet/>
      <dgm:spPr/>
      <dgm:t>
        <a:bodyPr/>
        <a:lstStyle/>
        <a:p>
          <a:endParaRPr lang="en-GB"/>
        </a:p>
      </dgm:t>
    </dgm:pt>
    <dgm:pt modelId="{FF2FCACF-29B4-47B1-A6D2-1782B9C01556}" type="sibTrans" cxnId="{AAC84F67-8D99-45AC-97DD-B54EBBC95A98}">
      <dgm:prSet/>
      <dgm:spPr/>
      <dgm:t>
        <a:bodyPr/>
        <a:lstStyle/>
        <a:p>
          <a:endParaRPr lang="en-GB"/>
        </a:p>
      </dgm:t>
    </dgm:pt>
    <dgm:pt modelId="{84D64512-4F49-43FF-9021-836113D2D3D0}">
      <dgm:prSet/>
      <dgm:spPr/>
      <dgm:t>
        <a:bodyPr/>
        <a:lstStyle/>
        <a:p>
          <a:r>
            <a:rPr lang="en-US" dirty="0"/>
            <a:t>Health and Safety File</a:t>
          </a:r>
        </a:p>
      </dgm:t>
    </dgm:pt>
    <dgm:pt modelId="{E5FE4BCB-1131-4688-B191-AB0240C4B9E9}" type="parTrans" cxnId="{A52B4BFD-5DFE-41CA-9132-FB8C7DDFE19D}">
      <dgm:prSet/>
      <dgm:spPr/>
      <dgm:t>
        <a:bodyPr/>
        <a:lstStyle/>
        <a:p>
          <a:endParaRPr lang="en-GB"/>
        </a:p>
      </dgm:t>
    </dgm:pt>
    <dgm:pt modelId="{328A68C8-0630-4E37-95DE-6D4F0AA3D0C1}" type="sibTrans" cxnId="{A52B4BFD-5DFE-41CA-9132-FB8C7DDFE19D}">
      <dgm:prSet/>
      <dgm:spPr/>
      <dgm:t>
        <a:bodyPr/>
        <a:lstStyle/>
        <a:p>
          <a:endParaRPr lang="en-GB"/>
        </a:p>
      </dgm:t>
    </dgm:pt>
    <dgm:pt modelId="{6F8C51EB-9759-4E96-A442-2A3F1BDDDA29}" type="pres">
      <dgm:prSet presAssocID="{E0FC235A-5154-4B02-9490-BD06D62D976E}" presName="linear" presStyleCnt="0">
        <dgm:presLayoutVars>
          <dgm:dir/>
          <dgm:animLvl val="lvl"/>
          <dgm:resizeHandles val="exact"/>
        </dgm:presLayoutVars>
      </dgm:prSet>
      <dgm:spPr/>
    </dgm:pt>
    <dgm:pt modelId="{69025049-D810-49B4-9C52-64E968DAC83C}" type="pres">
      <dgm:prSet presAssocID="{1A3FEB76-9A23-48C1-86E3-1D5EC581FD63}" presName="parentLin" presStyleCnt="0"/>
      <dgm:spPr/>
    </dgm:pt>
    <dgm:pt modelId="{13B05882-80E3-4EFF-BC90-984680A9C31B}" type="pres">
      <dgm:prSet presAssocID="{1A3FEB76-9A23-48C1-86E3-1D5EC581FD63}" presName="parentLeftMargin" presStyleLbl="node1" presStyleIdx="0" presStyleCnt="5"/>
      <dgm:spPr/>
    </dgm:pt>
    <dgm:pt modelId="{BA6794B1-7AAF-46BB-B64E-3A7386A99D32}" type="pres">
      <dgm:prSet presAssocID="{1A3FEB76-9A23-48C1-86E3-1D5EC581FD6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DB51546-0AB7-444A-AE65-AD0B650A5237}" type="pres">
      <dgm:prSet presAssocID="{1A3FEB76-9A23-48C1-86E3-1D5EC581FD63}" presName="negativeSpace" presStyleCnt="0"/>
      <dgm:spPr/>
    </dgm:pt>
    <dgm:pt modelId="{923C40E3-629F-4728-ADED-4C5B000374BA}" type="pres">
      <dgm:prSet presAssocID="{1A3FEB76-9A23-48C1-86E3-1D5EC581FD63}" presName="childText" presStyleLbl="conFgAcc1" presStyleIdx="0" presStyleCnt="5">
        <dgm:presLayoutVars>
          <dgm:bulletEnabled val="1"/>
        </dgm:presLayoutVars>
      </dgm:prSet>
      <dgm:spPr/>
    </dgm:pt>
    <dgm:pt modelId="{62525A51-7190-4245-A0EB-8257FF33ED42}" type="pres">
      <dgm:prSet presAssocID="{03F8DE37-32F3-4940-ACB0-1355E49C5E4E}" presName="spaceBetweenRectangles" presStyleCnt="0"/>
      <dgm:spPr/>
    </dgm:pt>
    <dgm:pt modelId="{BFD0A7EE-C8D9-4EFD-9A56-521C6A3FC2A8}" type="pres">
      <dgm:prSet presAssocID="{35009C13-9F7D-4522-81FD-AA69D4A96BA8}" presName="parentLin" presStyleCnt="0"/>
      <dgm:spPr/>
    </dgm:pt>
    <dgm:pt modelId="{F00876F8-0384-4239-986A-C9BC50326451}" type="pres">
      <dgm:prSet presAssocID="{35009C13-9F7D-4522-81FD-AA69D4A96BA8}" presName="parentLeftMargin" presStyleLbl="node1" presStyleIdx="0" presStyleCnt="5"/>
      <dgm:spPr/>
    </dgm:pt>
    <dgm:pt modelId="{5BC70A66-D1FA-45B5-8596-9936B01B2891}" type="pres">
      <dgm:prSet presAssocID="{35009C13-9F7D-4522-81FD-AA69D4A96BA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76CB9FB-6284-49E4-8D9C-870D446301C6}" type="pres">
      <dgm:prSet presAssocID="{35009C13-9F7D-4522-81FD-AA69D4A96BA8}" presName="negativeSpace" presStyleCnt="0"/>
      <dgm:spPr/>
    </dgm:pt>
    <dgm:pt modelId="{5052B8AF-0F31-48E8-8F2C-9DF5A83AFD0E}" type="pres">
      <dgm:prSet presAssocID="{35009C13-9F7D-4522-81FD-AA69D4A96BA8}" presName="childText" presStyleLbl="conFgAcc1" presStyleIdx="1" presStyleCnt="5">
        <dgm:presLayoutVars>
          <dgm:bulletEnabled val="1"/>
        </dgm:presLayoutVars>
      </dgm:prSet>
      <dgm:spPr/>
    </dgm:pt>
    <dgm:pt modelId="{AF87D043-5669-4E9C-8D48-C0E68FFB7B9A}" type="pres">
      <dgm:prSet presAssocID="{EA50C292-691D-4032-9A3F-88482A92D85F}" presName="spaceBetweenRectangles" presStyleCnt="0"/>
      <dgm:spPr/>
    </dgm:pt>
    <dgm:pt modelId="{BD17341E-EE08-4274-B059-D68A99E37782}" type="pres">
      <dgm:prSet presAssocID="{2362DE00-23E0-4EF1-923D-A14AA6F6D6C3}" presName="parentLin" presStyleCnt="0"/>
      <dgm:spPr/>
    </dgm:pt>
    <dgm:pt modelId="{F3005CC3-5EF4-4033-994D-A73DB000D97E}" type="pres">
      <dgm:prSet presAssocID="{2362DE00-23E0-4EF1-923D-A14AA6F6D6C3}" presName="parentLeftMargin" presStyleLbl="node1" presStyleIdx="1" presStyleCnt="5"/>
      <dgm:spPr/>
    </dgm:pt>
    <dgm:pt modelId="{D65CF083-99E0-49FD-AEDC-4AD18725CFD5}" type="pres">
      <dgm:prSet presAssocID="{2362DE00-23E0-4EF1-923D-A14AA6F6D6C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948AA62-CFFC-4E72-A54B-0C89990F3F11}" type="pres">
      <dgm:prSet presAssocID="{2362DE00-23E0-4EF1-923D-A14AA6F6D6C3}" presName="negativeSpace" presStyleCnt="0"/>
      <dgm:spPr/>
    </dgm:pt>
    <dgm:pt modelId="{62210112-CDC0-440B-B32A-6EB76B9B0EC6}" type="pres">
      <dgm:prSet presAssocID="{2362DE00-23E0-4EF1-923D-A14AA6F6D6C3}" presName="childText" presStyleLbl="conFgAcc1" presStyleIdx="2" presStyleCnt="5">
        <dgm:presLayoutVars>
          <dgm:bulletEnabled val="1"/>
        </dgm:presLayoutVars>
      </dgm:prSet>
      <dgm:spPr/>
    </dgm:pt>
    <dgm:pt modelId="{644421C1-3104-4A95-BF0F-177EC00E837D}" type="pres">
      <dgm:prSet presAssocID="{625BF285-A330-4C8C-AFBC-456D93495CE1}" presName="spaceBetweenRectangles" presStyleCnt="0"/>
      <dgm:spPr/>
    </dgm:pt>
    <dgm:pt modelId="{613370F6-FBCD-41DE-BE5E-5FD616800AC0}" type="pres">
      <dgm:prSet presAssocID="{FBF3545B-C6B8-4510-89A3-ED2740771E07}" presName="parentLin" presStyleCnt="0"/>
      <dgm:spPr/>
    </dgm:pt>
    <dgm:pt modelId="{38E18AF0-F554-4F07-888E-C6B17FEC733E}" type="pres">
      <dgm:prSet presAssocID="{FBF3545B-C6B8-4510-89A3-ED2740771E07}" presName="parentLeftMargin" presStyleLbl="node1" presStyleIdx="2" presStyleCnt="5"/>
      <dgm:spPr/>
    </dgm:pt>
    <dgm:pt modelId="{83A43716-3166-47C2-83F7-0B00FD1DEEB0}" type="pres">
      <dgm:prSet presAssocID="{FBF3545B-C6B8-4510-89A3-ED2740771E0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D4369BB-3BC9-44B2-AC32-4407695A293F}" type="pres">
      <dgm:prSet presAssocID="{FBF3545B-C6B8-4510-89A3-ED2740771E07}" presName="negativeSpace" presStyleCnt="0"/>
      <dgm:spPr/>
    </dgm:pt>
    <dgm:pt modelId="{D627F31E-149B-404F-B73C-F5B942EAB5FD}" type="pres">
      <dgm:prSet presAssocID="{FBF3545B-C6B8-4510-89A3-ED2740771E07}" presName="childText" presStyleLbl="conFgAcc1" presStyleIdx="3" presStyleCnt="5">
        <dgm:presLayoutVars>
          <dgm:bulletEnabled val="1"/>
        </dgm:presLayoutVars>
      </dgm:prSet>
      <dgm:spPr/>
    </dgm:pt>
    <dgm:pt modelId="{AE58A66C-6992-4658-B83D-D606EEA0DEE1}" type="pres">
      <dgm:prSet presAssocID="{048EC829-A491-4360-B485-D4711E79B6A0}" presName="spaceBetweenRectangles" presStyleCnt="0"/>
      <dgm:spPr/>
    </dgm:pt>
    <dgm:pt modelId="{950D7840-4A6E-4B8B-9F1A-4650F227D23D}" type="pres">
      <dgm:prSet presAssocID="{113709C3-8287-4BFF-B277-5A92699BCDD9}" presName="parentLin" presStyleCnt="0"/>
      <dgm:spPr/>
    </dgm:pt>
    <dgm:pt modelId="{E3D70EE0-4FC4-49F7-91AA-7C5F3642536F}" type="pres">
      <dgm:prSet presAssocID="{113709C3-8287-4BFF-B277-5A92699BCDD9}" presName="parentLeftMargin" presStyleLbl="node1" presStyleIdx="3" presStyleCnt="5"/>
      <dgm:spPr/>
    </dgm:pt>
    <dgm:pt modelId="{E2D7720D-266F-4F40-8A18-DBC688856C52}" type="pres">
      <dgm:prSet presAssocID="{113709C3-8287-4BFF-B277-5A92699BCDD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3BA8936-3C83-4B3F-99E4-1C3634E04BA5}" type="pres">
      <dgm:prSet presAssocID="{113709C3-8287-4BFF-B277-5A92699BCDD9}" presName="negativeSpace" presStyleCnt="0"/>
      <dgm:spPr/>
    </dgm:pt>
    <dgm:pt modelId="{286CA143-00C3-44B2-8EEC-8BA846A6900B}" type="pres">
      <dgm:prSet presAssocID="{113709C3-8287-4BFF-B277-5A92699BCDD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CE3E304-4909-4FBD-8FB8-08B171449C30}" srcId="{1A3FEB76-9A23-48C1-86E3-1D5EC581FD63}" destId="{D8739B8F-F812-4F0E-8B2F-30246D746A35}" srcOrd="6" destOrd="0" parTransId="{0DA303A8-5944-4B46-9D38-64E145CECF71}" sibTransId="{E8884379-BAF8-4AD6-AA5F-621863E3DCA2}"/>
    <dgm:cxn modelId="{E33D960D-E3BE-464B-9B34-A91681232875}" type="presOf" srcId="{64526C56-70DE-4502-AC7D-C67F40F4CB35}" destId="{923C40E3-629F-4728-ADED-4C5B000374BA}" srcOrd="0" destOrd="5" presId="urn:microsoft.com/office/officeart/2005/8/layout/list1"/>
    <dgm:cxn modelId="{B6D7FE0D-9AB7-421C-809B-F796459E92EE}" type="presOf" srcId="{FBF3545B-C6B8-4510-89A3-ED2740771E07}" destId="{38E18AF0-F554-4F07-888E-C6B17FEC733E}" srcOrd="0" destOrd="0" presId="urn:microsoft.com/office/officeart/2005/8/layout/list1"/>
    <dgm:cxn modelId="{AEB3791A-D351-4DC4-AD23-8F8DC02043D2}" type="presOf" srcId="{113709C3-8287-4BFF-B277-5A92699BCDD9}" destId="{E2D7720D-266F-4F40-8A18-DBC688856C52}" srcOrd="1" destOrd="0" presId="urn:microsoft.com/office/officeart/2005/8/layout/list1"/>
    <dgm:cxn modelId="{42F7FC21-9A43-4A7A-AEC9-837E37A958E5}" type="presOf" srcId="{91F1880A-898E-4036-B485-864514C3CC3D}" destId="{923C40E3-629F-4728-ADED-4C5B000374BA}" srcOrd="0" destOrd="1" presId="urn:microsoft.com/office/officeart/2005/8/layout/list1"/>
    <dgm:cxn modelId="{EAFF9D22-C54C-4DC0-98CA-905B33DCD2BD}" type="presOf" srcId="{2362DE00-23E0-4EF1-923D-A14AA6F6D6C3}" destId="{D65CF083-99E0-49FD-AEDC-4AD18725CFD5}" srcOrd="1" destOrd="0" presId="urn:microsoft.com/office/officeart/2005/8/layout/list1"/>
    <dgm:cxn modelId="{61EF262A-491D-43E0-B46D-FB0E0691C518}" type="presOf" srcId="{84D64512-4F49-43FF-9021-836113D2D3D0}" destId="{923C40E3-629F-4728-ADED-4C5B000374BA}" srcOrd="0" destOrd="8" presId="urn:microsoft.com/office/officeart/2005/8/layout/list1"/>
    <dgm:cxn modelId="{736F452B-9E62-4838-BCD6-7314534B2302}" type="presOf" srcId="{FBF3545B-C6B8-4510-89A3-ED2740771E07}" destId="{83A43716-3166-47C2-83F7-0B00FD1DEEB0}" srcOrd="1" destOrd="0" presId="urn:microsoft.com/office/officeart/2005/8/layout/list1"/>
    <dgm:cxn modelId="{5E71215B-66CF-4884-968C-ACEF6FAA0B34}" srcId="{E0FC235A-5154-4B02-9490-BD06D62D976E}" destId="{1A3FEB76-9A23-48C1-86E3-1D5EC581FD63}" srcOrd="0" destOrd="0" parTransId="{39761C92-9301-4572-8355-56346C057629}" sibTransId="{03F8DE37-32F3-4940-ACB0-1355E49C5E4E}"/>
    <dgm:cxn modelId="{2462DD5B-6254-4C27-8B0D-70AA180EBD73}" srcId="{1A3FEB76-9A23-48C1-86E3-1D5EC581FD63}" destId="{4990C83B-5F98-464F-A68E-D1A27EF9195D}" srcOrd="3" destOrd="0" parTransId="{809FA235-4F52-49FD-BF8A-793D8957D23E}" sibTransId="{BEDCC4A8-E712-48DF-9F9F-5D24C04062FA}"/>
    <dgm:cxn modelId="{E9C4A45F-8C76-45B0-9863-5C89CC9742E2}" type="presOf" srcId="{2362DE00-23E0-4EF1-923D-A14AA6F6D6C3}" destId="{F3005CC3-5EF4-4033-994D-A73DB000D97E}" srcOrd="0" destOrd="0" presId="urn:microsoft.com/office/officeart/2005/8/layout/list1"/>
    <dgm:cxn modelId="{DF813A63-A866-4464-9792-D0F42E00B7AC}" type="presOf" srcId="{1A3FEB76-9A23-48C1-86E3-1D5EC581FD63}" destId="{BA6794B1-7AAF-46BB-B64E-3A7386A99D32}" srcOrd="1" destOrd="0" presId="urn:microsoft.com/office/officeart/2005/8/layout/list1"/>
    <dgm:cxn modelId="{A3736B66-EB07-46B3-B7D1-111B89E02A15}" type="presOf" srcId="{205EF4D1-D70B-4119-9A2D-C45E0D285FE1}" destId="{923C40E3-629F-4728-ADED-4C5B000374BA}" srcOrd="0" destOrd="0" presId="urn:microsoft.com/office/officeart/2005/8/layout/list1"/>
    <dgm:cxn modelId="{AAC84F67-8D99-45AC-97DD-B54EBBC95A98}" srcId="{1A3FEB76-9A23-48C1-86E3-1D5EC581FD63}" destId="{50F5B4E0-F065-43A4-A346-B3733E371D07}" srcOrd="4" destOrd="0" parTransId="{D492593F-15E3-40F3-BCA6-DD0CE93FE783}" sibTransId="{FF2FCACF-29B4-47B1-A6D2-1782B9C01556}"/>
    <dgm:cxn modelId="{4E1F4C69-D39D-4CD9-82B3-954EDC011CC3}" srcId="{1A3FEB76-9A23-48C1-86E3-1D5EC581FD63}" destId="{205EF4D1-D70B-4119-9A2D-C45E0D285FE1}" srcOrd="0" destOrd="0" parTransId="{4D281F5A-8006-4EBF-A81D-57819EA0AD21}" sibTransId="{12D28B50-FAAD-4044-AD8D-FB79C830FBFC}"/>
    <dgm:cxn modelId="{83550F50-F5F3-4D17-A414-A5916699A0AF}" srcId="{E0FC235A-5154-4B02-9490-BD06D62D976E}" destId="{FBF3545B-C6B8-4510-89A3-ED2740771E07}" srcOrd="3" destOrd="0" parTransId="{BB04CD82-9BD8-466C-9580-89E829AD0F7A}" sibTransId="{048EC829-A491-4360-B485-D4711E79B6A0}"/>
    <dgm:cxn modelId="{C1DB0973-6F87-4CD1-9AD7-C0CA3DCB2B55}" srcId="{1A3FEB76-9A23-48C1-86E3-1D5EC581FD63}" destId="{64526C56-70DE-4502-AC7D-C67F40F4CB35}" srcOrd="5" destOrd="0" parTransId="{52BE00AD-426C-4DE3-951C-3B110E82E6A7}" sibTransId="{AD72B16E-5BA3-4B5E-AA6D-AAF4FC305BC4}"/>
    <dgm:cxn modelId="{DAD29E82-3268-42CE-ADF2-479E9006B7C1}" type="presOf" srcId="{D8739B8F-F812-4F0E-8B2F-30246D746A35}" destId="{923C40E3-629F-4728-ADED-4C5B000374BA}" srcOrd="0" destOrd="6" presId="urn:microsoft.com/office/officeart/2005/8/layout/list1"/>
    <dgm:cxn modelId="{DBE3FD89-73C0-4843-B3E1-D97715A52836}" type="presOf" srcId="{1A3FEB76-9A23-48C1-86E3-1D5EC581FD63}" destId="{13B05882-80E3-4EFF-BC90-984680A9C31B}" srcOrd="0" destOrd="0" presId="urn:microsoft.com/office/officeart/2005/8/layout/list1"/>
    <dgm:cxn modelId="{9AD95D8A-718A-4B63-8B53-3D00E696C9C3}" type="presOf" srcId="{4990C83B-5F98-464F-A68E-D1A27EF9195D}" destId="{923C40E3-629F-4728-ADED-4C5B000374BA}" srcOrd="0" destOrd="3" presId="urn:microsoft.com/office/officeart/2005/8/layout/list1"/>
    <dgm:cxn modelId="{3367108B-AC91-4020-87EC-57CA51C20DDD}" srcId="{1A3FEB76-9A23-48C1-86E3-1D5EC581FD63}" destId="{91F1880A-898E-4036-B485-864514C3CC3D}" srcOrd="1" destOrd="0" parTransId="{36695439-52A8-4E4E-8D05-87C249B01B78}" sibTransId="{D8268731-24D9-4881-8E83-2068AC714E8A}"/>
    <dgm:cxn modelId="{47CE818C-84CC-4344-A4C3-A283679DB53F}" srcId="{1A3FEB76-9A23-48C1-86E3-1D5EC581FD63}" destId="{54923E9E-69C8-41E1-B655-87BB4F57F23E}" srcOrd="2" destOrd="0" parTransId="{FC0796F0-9584-49C1-A9EC-EC9EA97D20E4}" sibTransId="{B2351DB2-B066-4BE6-96D7-076808AC2B73}"/>
    <dgm:cxn modelId="{728A429C-0813-4B63-8F1E-3F22CEC65665}" srcId="{1A3FEB76-9A23-48C1-86E3-1D5EC581FD63}" destId="{4731C540-B623-4F0D-9275-F33AE0620D73}" srcOrd="7" destOrd="0" parTransId="{35D31ABB-43F8-496C-8488-800064F4A0AE}" sibTransId="{1FAF1E0E-B7D6-4E33-BAEC-1E84BC2DD2ED}"/>
    <dgm:cxn modelId="{ADCF6B9F-B614-4F35-939E-6573C84C1758}" srcId="{E0FC235A-5154-4B02-9490-BD06D62D976E}" destId="{35009C13-9F7D-4522-81FD-AA69D4A96BA8}" srcOrd="1" destOrd="0" parTransId="{7CAFFA3E-0EB9-4F80-AC36-56CA8B967550}" sibTransId="{EA50C292-691D-4032-9A3F-88482A92D85F}"/>
    <dgm:cxn modelId="{4E4099B0-589A-4435-B661-D0CE362B9B8B}" type="presOf" srcId="{35009C13-9F7D-4522-81FD-AA69D4A96BA8}" destId="{5BC70A66-D1FA-45B5-8596-9936B01B2891}" srcOrd="1" destOrd="0" presId="urn:microsoft.com/office/officeart/2005/8/layout/list1"/>
    <dgm:cxn modelId="{4285EAB3-ECA0-4204-AB17-E68B815CC95E}" type="presOf" srcId="{35009C13-9F7D-4522-81FD-AA69D4A96BA8}" destId="{F00876F8-0384-4239-986A-C9BC50326451}" srcOrd="0" destOrd="0" presId="urn:microsoft.com/office/officeart/2005/8/layout/list1"/>
    <dgm:cxn modelId="{09AC04BC-4F0F-4B8A-B5F5-9B4F21357A1C}" type="presOf" srcId="{E0FC235A-5154-4B02-9490-BD06D62D976E}" destId="{6F8C51EB-9759-4E96-A442-2A3F1BDDDA29}" srcOrd="0" destOrd="0" presId="urn:microsoft.com/office/officeart/2005/8/layout/list1"/>
    <dgm:cxn modelId="{2D5935D1-9C95-444A-A0A4-55CCC07FD9A9}" type="presOf" srcId="{54923E9E-69C8-41E1-B655-87BB4F57F23E}" destId="{923C40E3-629F-4728-ADED-4C5B000374BA}" srcOrd="0" destOrd="2" presId="urn:microsoft.com/office/officeart/2005/8/layout/list1"/>
    <dgm:cxn modelId="{DB54F7D3-EE30-4A78-A277-D15C291E015D}" type="presOf" srcId="{50F5B4E0-F065-43A4-A346-B3733E371D07}" destId="{923C40E3-629F-4728-ADED-4C5B000374BA}" srcOrd="0" destOrd="4" presId="urn:microsoft.com/office/officeart/2005/8/layout/list1"/>
    <dgm:cxn modelId="{DAAF23ED-C412-41B0-B684-8954C27466A6}" srcId="{E0FC235A-5154-4B02-9490-BD06D62D976E}" destId="{113709C3-8287-4BFF-B277-5A92699BCDD9}" srcOrd="4" destOrd="0" parTransId="{89515B9E-CDD5-4CD2-9A25-4E5C43231D47}" sibTransId="{5586FD54-4E26-46E4-B355-A6FC93AC1D46}"/>
    <dgm:cxn modelId="{21EEEFF3-C41E-4D92-B4F6-D8F102BFC770}" srcId="{E0FC235A-5154-4B02-9490-BD06D62D976E}" destId="{2362DE00-23E0-4EF1-923D-A14AA6F6D6C3}" srcOrd="2" destOrd="0" parTransId="{1F17AC6F-75B5-453B-858F-3A3FD5B710BE}" sibTransId="{625BF285-A330-4C8C-AFBC-456D93495CE1}"/>
    <dgm:cxn modelId="{3486E0F5-37DB-46D8-9372-D214EA386314}" type="presOf" srcId="{113709C3-8287-4BFF-B277-5A92699BCDD9}" destId="{E3D70EE0-4FC4-49F7-91AA-7C5F3642536F}" srcOrd="0" destOrd="0" presId="urn:microsoft.com/office/officeart/2005/8/layout/list1"/>
    <dgm:cxn modelId="{A3388DF9-D732-4314-84FC-05C0D15F9574}" type="presOf" srcId="{4731C540-B623-4F0D-9275-F33AE0620D73}" destId="{923C40E3-629F-4728-ADED-4C5B000374BA}" srcOrd="0" destOrd="7" presId="urn:microsoft.com/office/officeart/2005/8/layout/list1"/>
    <dgm:cxn modelId="{A52B4BFD-5DFE-41CA-9132-FB8C7DDFE19D}" srcId="{1A3FEB76-9A23-48C1-86E3-1D5EC581FD63}" destId="{84D64512-4F49-43FF-9021-836113D2D3D0}" srcOrd="8" destOrd="0" parTransId="{E5FE4BCB-1131-4688-B191-AB0240C4B9E9}" sibTransId="{328A68C8-0630-4E37-95DE-6D4F0AA3D0C1}"/>
    <dgm:cxn modelId="{3A4CB0F2-E5E3-486B-835F-A7C8A2A88C60}" type="presParOf" srcId="{6F8C51EB-9759-4E96-A442-2A3F1BDDDA29}" destId="{69025049-D810-49B4-9C52-64E968DAC83C}" srcOrd="0" destOrd="0" presId="urn:microsoft.com/office/officeart/2005/8/layout/list1"/>
    <dgm:cxn modelId="{7F8DAA56-528A-4E2F-98AC-AB8795EB7695}" type="presParOf" srcId="{69025049-D810-49B4-9C52-64E968DAC83C}" destId="{13B05882-80E3-4EFF-BC90-984680A9C31B}" srcOrd="0" destOrd="0" presId="urn:microsoft.com/office/officeart/2005/8/layout/list1"/>
    <dgm:cxn modelId="{DF0F988C-5075-4CA8-A55E-FA918F8319A6}" type="presParOf" srcId="{69025049-D810-49B4-9C52-64E968DAC83C}" destId="{BA6794B1-7AAF-46BB-B64E-3A7386A99D32}" srcOrd="1" destOrd="0" presId="urn:microsoft.com/office/officeart/2005/8/layout/list1"/>
    <dgm:cxn modelId="{E7B4E813-9D2B-4F36-81DC-96BE4FF16544}" type="presParOf" srcId="{6F8C51EB-9759-4E96-A442-2A3F1BDDDA29}" destId="{4DB51546-0AB7-444A-AE65-AD0B650A5237}" srcOrd="1" destOrd="0" presId="urn:microsoft.com/office/officeart/2005/8/layout/list1"/>
    <dgm:cxn modelId="{CC10D113-2769-45AE-8565-3F749F384552}" type="presParOf" srcId="{6F8C51EB-9759-4E96-A442-2A3F1BDDDA29}" destId="{923C40E3-629F-4728-ADED-4C5B000374BA}" srcOrd="2" destOrd="0" presId="urn:microsoft.com/office/officeart/2005/8/layout/list1"/>
    <dgm:cxn modelId="{6D9E2E7C-5E35-49B6-BCCE-2B00AB5CE3A6}" type="presParOf" srcId="{6F8C51EB-9759-4E96-A442-2A3F1BDDDA29}" destId="{62525A51-7190-4245-A0EB-8257FF33ED42}" srcOrd="3" destOrd="0" presId="urn:microsoft.com/office/officeart/2005/8/layout/list1"/>
    <dgm:cxn modelId="{F15F9F1A-0BA3-4B62-8DA2-CDD301873D6C}" type="presParOf" srcId="{6F8C51EB-9759-4E96-A442-2A3F1BDDDA29}" destId="{BFD0A7EE-C8D9-4EFD-9A56-521C6A3FC2A8}" srcOrd="4" destOrd="0" presId="urn:microsoft.com/office/officeart/2005/8/layout/list1"/>
    <dgm:cxn modelId="{ABE4288C-E88D-432A-8E92-B42F3B40C673}" type="presParOf" srcId="{BFD0A7EE-C8D9-4EFD-9A56-521C6A3FC2A8}" destId="{F00876F8-0384-4239-986A-C9BC50326451}" srcOrd="0" destOrd="0" presId="urn:microsoft.com/office/officeart/2005/8/layout/list1"/>
    <dgm:cxn modelId="{73E22135-1C42-4D11-8E12-F17AE05A8A4F}" type="presParOf" srcId="{BFD0A7EE-C8D9-4EFD-9A56-521C6A3FC2A8}" destId="{5BC70A66-D1FA-45B5-8596-9936B01B2891}" srcOrd="1" destOrd="0" presId="urn:microsoft.com/office/officeart/2005/8/layout/list1"/>
    <dgm:cxn modelId="{E8870952-1261-4ECD-826F-66FD5F1F1FAE}" type="presParOf" srcId="{6F8C51EB-9759-4E96-A442-2A3F1BDDDA29}" destId="{876CB9FB-6284-49E4-8D9C-870D446301C6}" srcOrd="5" destOrd="0" presId="urn:microsoft.com/office/officeart/2005/8/layout/list1"/>
    <dgm:cxn modelId="{2080A463-BE42-43BA-899E-82E8E3D4B886}" type="presParOf" srcId="{6F8C51EB-9759-4E96-A442-2A3F1BDDDA29}" destId="{5052B8AF-0F31-48E8-8F2C-9DF5A83AFD0E}" srcOrd="6" destOrd="0" presId="urn:microsoft.com/office/officeart/2005/8/layout/list1"/>
    <dgm:cxn modelId="{B72CA81C-FFA0-44B5-AA96-BD156392D842}" type="presParOf" srcId="{6F8C51EB-9759-4E96-A442-2A3F1BDDDA29}" destId="{AF87D043-5669-4E9C-8D48-C0E68FFB7B9A}" srcOrd="7" destOrd="0" presId="urn:microsoft.com/office/officeart/2005/8/layout/list1"/>
    <dgm:cxn modelId="{D59334A2-D3EE-4E31-8555-90C6389339AB}" type="presParOf" srcId="{6F8C51EB-9759-4E96-A442-2A3F1BDDDA29}" destId="{BD17341E-EE08-4274-B059-D68A99E37782}" srcOrd="8" destOrd="0" presId="urn:microsoft.com/office/officeart/2005/8/layout/list1"/>
    <dgm:cxn modelId="{24D4FE8D-009A-46B8-BE25-2AD0B64850C9}" type="presParOf" srcId="{BD17341E-EE08-4274-B059-D68A99E37782}" destId="{F3005CC3-5EF4-4033-994D-A73DB000D97E}" srcOrd="0" destOrd="0" presId="urn:microsoft.com/office/officeart/2005/8/layout/list1"/>
    <dgm:cxn modelId="{C89BF354-79D8-4012-BCC9-2E5A49E5980A}" type="presParOf" srcId="{BD17341E-EE08-4274-B059-D68A99E37782}" destId="{D65CF083-99E0-49FD-AEDC-4AD18725CFD5}" srcOrd="1" destOrd="0" presId="urn:microsoft.com/office/officeart/2005/8/layout/list1"/>
    <dgm:cxn modelId="{11E9AB9E-4F77-4541-8CB4-2BC37CE29062}" type="presParOf" srcId="{6F8C51EB-9759-4E96-A442-2A3F1BDDDA29}" destId="{6948AA62-CFFC-4E72-A54B-0C89990F3F11}" srcOrd="9" destOrd="0" presId="urn:microsoft.com/office/officeart/2005/8/layout/list1"/>
    <dgm:cxn modelId="{14B77B94-6987-4579-AD8F-B48FF1E41B02}" type="presParOf" srcId="{6F8C51EB-9759-4E96-A442-2A3F1BDDDA29}" destId="{62210112-CDC0-440B-B32A-6EB76B9B0EC6}" srcOrd="10" destOrd="0" presId="urn:microsoft.com/office/officeart/2005/8/layout/list1"/>
    <dgm:cxn modelId="{6C772F2F-030A-43CD-A8EF-82B77B972C45}" type="presParOf" srcId="{6F8C51EB-9759-4E96-A442-2A3F1BDDDA29}" destId="{644421C1-3104-4A95-BF0F-177EC00E837D}" srcOrd="11" destOrd="0" presId="urn:microsoft.com/office/officeart/2005/8/layout/list1"/>
    <dgm:cxn modelId="{69C403A5-BE11-43C4-A0C7-A3E9A86C12F3}" type="presParOf" srcId="{6F8C51EB-9759-4E96-A442-2A3F1BDDDA29}" destId="{613370F6-FBCD-41DE-BE5E-5FD616800AC0}" srcOrd="12" destOrd="0" presId="urn:microsoft.com/office/officeart/2005/8/layout/list1"/>
    <dgm:cxn modelId="{A37C1F89-8ED6-4524-AC26-1AD6490FDF90}" type="presParOf" srcId="{613370F6-FBCD-41DE-BE5E-5FD616800AC0}" destId="{38E18AF0-F554-4F07-888E-C6B17FEC733E}" srcOrd="0" destOrd="0" presId="urn:microsoft.com/office/officeart/2005/8/layout/list1"/>
    <dgm:cxn modelId="{1243E18F-7F77-4A16-B149-07B4BECAECF3}" type="presParOf" srcId="{613370F6-FBCD-41DE-BE5E-5FD616800AC0}" destId="{83A43716-3166-47C2-83F7-0B00FD1DEEB0}" srcOrd="1" destOrd="0" presId="urn:microsoft.com/office/officeart/2005/8/layout/list1"/>
    <dgm:cxn modelId="{908ADA07-BE14-48D2-8DE3-B24D1DC06F27}" type="presParOf" srcId="{6F8C51EB-9759-4E96-A442-2A3F1BDDDA29}" destId="{5D4369BB-3BC9-44B2-AC32-4407695A293F}" srcOrd="13" destOrd="0" presId="urn:microsoft.com/office/officeart/2005/8/layout/list1"/>
    <dgm:cxn modelId="{F95A0433-5B88-494D-BD7B-A8F7AF45718B}" type="presParOf" srcId="{6F8C51EB-9759-4E96-A442-2A3F1BDDDA29}" destId="{D627F31E-149B-404F-B73C-F5B942EAB5FD}" srcOrd="14" destOrd="0" presId="urn:microsoft.com/office/officeart/2005/8/layout/list1"/>
    <dgm:cxn modelId="{8FC0ACA5-A498-4A42-8520-39C8802925E6}" type="presParOf" srcId="{6F8C51EB-9759-4E96-A442-2A3F1BDDDA29}" destId="{AE58A66C-6992-4658-B83D-D606EEA0DEE1}" srcOrd="15" destOrd="0" presId="urn:microsoft.com/office/officeart/2005/8/layout/list1"/>
    <dgm:cxn modelId="{7D380767-36D9-448B-A2E5-77905F5DC80D}" type="presParOf" srcId="{6F8C51EB-9759-4E96-A442-2A3F1BDDDA29}" destId="{950D7840-4A6E-4B8B-9F1A-4650F227D23D}" srcOrd="16" destOrd="0" presId="urn:microsoft.com/office/officeart/2005/8/layout/list1"/>
    <dgm:cxn modelId="{10D8E10E-936A-4AC6-AC1C-D0F2BB52F87E}" type="presParOf" srcId="{950D7840-4A6E-4B8B-9F1A-4650F227D23D}" destId="{E3D70EE0-4FC4-49F7-91AA-7C5F3642536F}" srcOrd="0" destOrd="0" presId="urn:microsoft.com/office/officeart/2005/8/layout/list1"/>
    <dgm:cxn modelId="{94133C91-004B-43CE-9663-B2F190B6AED8}" type="presParOf" srcId="{950D7840-4A6E-4B8B-9F1A-4650F227D23D}" destId="{E2D7720D-266F-4F40-8A18-DBC688856C52}" srcOrd="1" destOrd="0" presId="urn:microsoft.com/office/officeart/2005/8/layout/list1"/>
    <dgm:cxn modelId="{05E79F96-65F4-4BEE-9859-8FE81D1AD9A9}" type="presParOf" srcId="{6F8C51EB-9759-4E96-A442-2A3F1BDDDA29}" destId="{43BA8936-3C83-4B3F-99E4-1C3634E04BA5}" srcOrd="17" destOrd="0" presId="urn:microsoft.com/office/officeart/2005/8/layout/list1"/>
    <dgm:cxn modelId="{5D42ED79-4D39-47BE-9BFD-C7E53C6A5747}" type="presParOf" srcId="{6F8C51EB-9759-4E96-A442-2A3F1BDDDA29}" destId="{286CA143-00C3-44B2-8EEC-8BA846A6900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2E82C3-7659-4A7A-82C4-452559DABB8F}" type="doc">
      <dgm:prSet loTypeId="urn:diagrams.loki3.com/Bracket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AD0F6BCB-7295-4F1C-BB51-7179850316DD}">
      <dgm:prSet custT="1"/>
      <dgm:spPr/>
      <dgm:t>
        <a:bodyPr/>
        <a:lstStyle/>
        <a:p>
          <a:r>
            <a:rPr lang="en-GB" sz="2400" b="1" dirty="0"/>
            <a:t>Induction</a:t>
          </a:r>
          <a:endParaRPr lang="en-GB" sz="2900" b="1" dirty="0"/>
        </a:p>
      </dgm:t>
    </dgm:pt>
    <dgm:pt modelId="{15EBBDE5-84AD-4559-B66F-999181E50887}" type="parTrans" cxnId="{832D2865-BD67-4CCE-9142-6B7A80663E63}">
      <dgm:prSet/>
      <dgm:spPr/>
      <dgm:t>
        <a:bodyPr/>
        <a:lstStyle/>
        <a:p>
          <a:endParaRPr lang="en-GB"/>
        </a:p>
      </dgm:t>
    </dgm:pt>
    <dgm:pt modelId="{3A221EF0-AE03-473A-8281-41CDF9EF73C4}" type="sibTrans" cxnId="{832D2865-BD67-4CCE-9142-6B7A80663E63}">
      <dgm:prSet/>
      <dgm:spPr/>
      <dgm:t>
        <a:bodyPr/>
        <a:lstStyle/>
        <a:p>
          <a:endParaRPr lang="en-GB"/>
        </a:p>
      </dgm:t>
    </dgm:pt>
    <dgm:pt modelId="{B6124FAC-3584-4D10-B302-7E34568A6E13}">
      <dgm:prSet custT="1"/>
      <dgm:spPr/>
      <dgm:t>
        <a:bodyPr/>
        <a:lstStyle/>
        <a:p>
          <a:r>
            <a:rPr lang="en-GB" sz="2400" dirty="0"/>
            <a:t>Have they read and signed the COP?</a:t>
          </a:r>
        </a:p>
      </dgm:t>
    </dgm:pt>
    <dgm:pt modelId="{D3BE30F0-D58D-4A21-95EB-632065B45720}" type="parTrans" cxnId="{E963FAE4-7F54-4760-91C7-208778A7730A}">
      <dgm:prSet/>
      <dgm:spPr/>
      <dgm:t>
        <a:bodyPr/>
        <a:lstStyle/>
        <a:p>
          <a:endParaRPr lang="en-GB"/>
        </a:p>
      </dgm:t>
    </dgm:pt>
    <dgm:pt modelId="{820AE28C-5242-4F53-B80F-3A39E76AB2C5}" type="sibTrans" cxnId="{E963FAE4-7F54-4760-91C7-208778A7730A}">
      <dgm:prSet/>
      <dgm:spPr/>
      <dgm:t>
        <a:bodyPr/>
        <a:lstStyle/>
        <a:p>
          <a:endParaRPr lang="en-GB"/>
        </a:p>
      </dgm:t>
    </dgm:pt>
    <dgm:pt modelId="{59D90B2D-46ED-49EE-9C2F-95EA1AFDE96B}">
      <dgm:prSet custT="1"/>
      <dgm:spPr/>
      <dgm:t>
        <a:bodyPr/>
        <a:lstStyle/>
        <a:p>
          <a:r>
            <a:rPr lang="en-GB" sz="2400" dirty="0"/>
            <a:t>Do they have the RA and Method Statements?</a:t>
          </a:r>
        </a:p>
      </dgm:t>
    </dgm:pt>
    <dgm:pt modelId="{B0F30502-996F-43DB-939B-D162DE7612B5}" type="parTrans" cxnId="{8A4C9EC7-D4E1-4E71-9435-9C36DCC3D9EB}">
      <dgm:prSet/>
      <dgm:spPr/>
      <dgm:t>
        <a:bodyPr/>
        <a:lstStyle/>
        <a:p>
          <a:endParaRPr lang="en-GB"/>
        </a:p>
      </dgm:t>
    </dgm:pt>
    <dgm:pt modelId="{6BA8B3BA-8DCD-426C-A435-6B25B91B0C25}" type="sibTrans" cxnId="{8A4C9EC7-D4E1-4E71-9435-9C36DCC3D9EB}">
      <dgm:prSet/>
      <dgm:spPr/>
      <dgm:t>
        <a:bodyPr/>
        <a:lstStyle/>
        <a:p>
          <a:endParaRPr lang="en-GB"/>
        </a:p>
      </dgm:t>
    </dgm:pt>
    <dgm:pt modelId="{642761F0-7A2C-40D7-A05D-4EA61F9EEF82}">
      <dgm:prSet custT="1"/>
      <dgm:spPr/>
      <dgm:t>
        <a:bodyPr/>
        <a:lstStyle/>
        <a:p>
          <a:r>
            <a:rPr lang="en-GB" sz="2400" dirty="0"/>
            <a:t>Do they require a permit to work (contact P&amp;F)?</a:t>
          </a:r>
        </a:p>
      </dgm:t>
    </dgm:pt>
    <dgm:pt modelId="{C331DA5D-FF80-4688-A066-F62CE25DF511}" type="parTrans" cxnId="{6318A9D1-A27C-46AB-85AE-F78BC75C4D63}">
      <dgm:prSet/>
      <dgm:spPr/>
      <dgm:t>
        <a:bodyPr/>
        <a:lstStyle/>
        <a:p>
          <a:endParaRPr lang="en-GB"/>
        </a:p>
      </dgm:t>
    </dgm:pt>
    <dgm:pt modelId="{4AAE3963-9B0D-4399-A16C-3346A09B4206}" type="sibTrans" cxnId="{6318A9D1-A27C-46AB-85AE-F78BC75C4D63}">
      <dgm:prSet/>
      <dgm:spPr/>
      <dgm:t>
        <a:bodyPr/>
        <a:lstStyle/>
        <a:p>
          <a:endParaRPr lang="en-GB"/>
        </a:p>
      </dgm:t>
    </dgm:pt>
    <dgm:pt modelId="{3DB171CF-EAC7-423B-8A07-3D8BB64F7E64}">
      <dgm:prSet custT="1"/>
      <dgm:spPr/>
      <dgm:t>
        <a:bodyPr/>
        <a:lstStyle/>
        <a:p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Inspection</a:t>
          </a:r>
          <a:r>
            <a:rPr lang="en-GB" sz="2900" kern="1200" dirty="0"/>
            <a:t> </a:t>
          </a:r>
        </a:p>
      </dgm:t>
    </dgm:pt>
    <dgm:pt modelId="{DB00C67B-1C31-43C9-81BF-E30BA310A5D9}" type="parTrans" cxnId="{D07C216B-A584-400C-B2C2-3A88CB0921E1}">
      <dgm:prSet/>
      <dgm:spPr/>
      <dgm:t>
        <a:bodyPr/>
        <a:lstStyle/>
        <a:p>
          <a:endParaRPr lang="en-GB"/>
        </a:p>
      </dgm:t>
    </dgm:pt>
    <dgm:pt modelId="{A883A00D-68EE-41F7-88C9-A6E51E643657}" type="sibTrans" cxnId="{D07C216B-A584-400C-B2C2-3A88CB0921E1}">
      <dgm:prSet/>
      <dgm:spPr/>
      <dgm:t>
        <a:bodyPr/>
        <a:lstStyle/>
        <a:p>
          <a:endParaRPr lang="en-GB"/>
        </a:p>
      </dgm:t>
    </dgm:pt>
    <dgm:pt modelId="{ACC0BEA8-2DA3-44E5-8ABA-32E8ED23C27E}">
      <dgm:prSet custT="1"/>
      <dgm:spPr/>
      <dgm:t>
        <a:bodyPr/>
        <a:lstStyle/>
        <a:p>
          <a:r>
            <a:rPr lang="en-GB" sz="2400" dirty="0"/>
            <a:t>Carry out the necessary inspections at agreed department timescales</a:t>
          </a:r>
        </a:p>
      </dgm:t>
    </dgm:pt>
    <dgm:pt modelId="{E3540C23-9400-4803-AE6A-CB1A8B3E3CD5}" type="parTrans" cxnId="{6F87D273-D7F0-4791-8110-4378CEBA6DE1}">
      <dgm:prSet/>
      <dgm:spPr/>
      <dgm:t>
        <a:bodyPr/>
        <a:lstStyle/>
        <a:p>
          <a:endParaRPr lang="en-GB"/>
        </a:p>
      </dgm:t>
    </dgm:pt>
    <dgm:pt modelId="{71C074FB-49ED-480D-A888-EDD678CD9D11}" type="sibTrans" cxnId="{6F87D273-D7F0-4791-8110-4378CEBA6DE1}">
      <dgm:prSet/>
      <dgm:spPr/>
      <dgm:t>
        <a:bodyPr/>
        <a:lstStyle/>
        <a:p>
          <a:endParaRPr lang="en-GB"/>
        </a:p>
      </dgm:t>
    </dgm:pt>
    <dgm:pt modelId="{4B3940C9-6187-4B98-B9C3-30715E0FBB22}">
      <dgm:prSet custT="1"/>
      <dgm:spPr/>
      <dgm:t>
        <a:bodyPr/>
        <a:lstStyle/>
        <a:p>
          <a:r>
            <a:rPr lang="en-GB" sz="2400" dirty="0"/>
            <a:t>Any issues </a:t>
          </a:r>
        </a:p>
      </dgm:t>
    </dgm:pt>
    <dgm:pt modelId="{91555938-F94C-4C55-A454-6380AD4C9EAD}" type="parTrans" cxnId="{AA29A6BE-3A8B-44A1-AA00-DF3A746C430D}">
      <dgm:prSet/>
      <dgm:spPr/>
      <dgm:t>
        <a:bodyPr/>
        <a:lstStyle/>
        <a:p>
          <a:endParaRPr lang="en-GB"/>
        </a:p>
      </dgm:t>
    </dgm:pt>
    <dgm:pt modelId="{93B84ABA-F814-410B-A453-6CE3D9E3B2C7}" type="sibTrans" cxnId="{AA29A6BE-3A8B-44A1-AA00-DF3A746C430D}">
      <dgm:prSet/>
      <dgm:spPr/>
      <dgm:t>
        <a:bodyPr/>
        <a:lstStyle/>
        <a:p>
          <a:endParaRPr lang="en-GB"/>
        </a:p>
      </dgm:t>
    </dgm:pt>
    <dgm:pt modelId="{274AE43E-2AB4-4A12-AA74-E61C59B2A22A}">
      <dgm:prSet custT="1"/>
      <dgm:spPr/>
      <dgm:t>
        <a:bodyPr/>
        <a:lstStyle/>
        <a:p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Completion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works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sign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off</a:t>
          </a:r>
        </a:p>
      </dgm:t>
    </dgm:pt>
    <dgm:pt modelId="{438678EC-2BA2-4C88-A11F-892C7F44674E}" type="parTrans" cxnId="{8AF12B0E-4D73-4927-9BC4-B8B1F8D52DD1}">
      <dgm:prSet/>
      <dgm:spPr/>
      <dgm:t>
        <a:bodyPr/>
        <a:lstStyle/>
        <a:p>
          <a:endParaRPr lang="en-GB"/>
        </a:p>
      </dgm:t>
    </dgm:pt>
    <dgm:pt modelId="{011A87A5-1459-4A26-9A17-10870792AA7E}" type="sibTrans" cxnId="{8AF12B0E-4D73-4927-9BC4-B8B1F8D52DD1}">
      <dgm:prSet/>
      <dgm:spPr/>
      <dgm:t>
        <a:bodyPr/>
        <a:lstStyle/>
        <a:p>
          <a:endParaRPr lang="en-GB"/>
        </a:p>
      </dgm:t>
    </dgm:pt>
    <dgm:pt modelId="{D1DA8B47-5C3E-4CBE-9A6D-201B694634A8}">
      <dgm:prSet custT="1"/>
      <dgm:spPr/>
      <dgm:t>
        <a:bodyPr/>
        <a:lstStyle/>
        <a:p>
          <a:r>
            <a:rPr lang="en-GB" sz="2400" dirty="0"/>
            <a:t>Is the site safe?</a:t>
          </a:r>
        </a:p>
      </dgm:t>
    </dgm:pt>
    <dgm:pt modelId="{88604FA7-A023-4711-AF7B-1D8CA37B630E}" type="parTrans" cxnId="{3A68AB86-F414-4941-BBFF-030FFC4156CE}">
      <dgm:prSet/>
      <dgm:spPr/>
      <dgm:t>
        <a:bodyPr/>
        <a:lstStyle/>
        <a:p>
          <a:endParaRPr lang="en-GB"/>
        </a:p>
      </dgm:t>
    </dgm:pt>
    <dgm:pt modelId="{31F205FD-9889-4C31-91B3-6EC1090E0724}" type="sibTrans" cxnId="{3A68AB86-F414-4941-BBFF-030FFC4156CE}">
      <dgm:prSet/>
      <dgm:spPr/>
      <dgm:t>
        <a:bodyPr/>
        <a:lstStyle/>
        <a:p>
          <a:endParaRPr lang="en-GB"/>
        </a:p>
      </dgm:t>
    </dgm:pt>
    <dgm:pt modelId="{A87490D4-E21F-40D3-A41D-DF6B28D210CE}">
      <dgm:prSet custT="1"/>
      <dgm:spPr/>
      <dgm:t>
        <a:bodyPr/>
        <a:lstStyle/>
        <a:p>
          <a:r>
            <a:rPr lang="en-GB" sz="2400" dirty="0"/>
            <a:t>Waste been removed?</a:t>
          </a:r>
        </a:p>
      </dgm:t>
    </dgm:pt>
    <dgm:pt modelId="{5B19A6C8-B935-40CD-B502-FF45869C073D}" type="parTrans" cxnId="{CDF6E7C3-AC24-4AAD-8587-873061CE00A2}">
      <dgm:prSet/>
      <dgm:spPr/>
      <dgm:t>
        <a:bodyPr/>
        <a:lstStyle/>
        <a:p>
          <a:endParaRPr lang="en-GB"/>
        </a:p>
      </dgm:t>
    </dgm:pt>
    <dgm:pt modelId="{78A18EC1-8563-4978-8EFC-94069ED95812}" type="sibTrans" cxnId="{CDF6E7C3-AC24-4AAD-8587-873061CE00A2}">
      <dgm:prSet/>
      <dgm:spPr/>
      <dgm:t>
        <a:bodyPr/>
        <a:lstStyle/>
        <a:p>
          <a:endParaRPr lang="en-GB"/>
        </a:p>
      </dgm:t>
    </dgm:pt>
    <dgm:pt modelId="{3DBF7374-D45E-40D6-AC55-B1F2AA4018C7}" type="pres">
      <dgm:prSet presAssocID="{A62E82C3-7659-4A7A-82C4-452559DABB8F}" presName="Name0" presStyleCnt="0">
        <dgm:presLayoutVars>
          <dgm:dir/>
          <dgm:animLvl val="lvl"/>
          <dgm:resizeHandles val="exact"/>
        </dgm:presLayoutVars>
      </dgm:prSet>
      <dgm:spPr/>
    </dgm:pt>
    <dgm:pt modelId="{9C722C4C-83EE-45C4-BB38-6D98D44D7EAE}" type="pres">
      <dgm:prSet presAssocID="{AD0F6BCB-7295-4F1C-BB51-7179850316DD}" presName="linNode" presStyleCnt="0"/>
      <dgm:spPr/>
    </dgm:pt>
    <dgm:pt modelId="{9D9C9781-FEF6-4A23-B1C3-03757FF05863}" type="pres">
      <dgm:prSet presAssocID="{AD0F6BCB-7295-4F1C-BB51-7179850316DD}" presName="parTx" presStyleLbl="revTx" presStyleIdx="0" presStyleCnt="3">
        <dgm:presLayoutVars>
          <dgm:chMax val="1"/>
          <dgm:bulletEnabled val="1"/>
        </dgm:presLayoutVars>
      </dgm:prSet>
      <dgm:spPr/>
    </dgm:pt>
    <dgm:pt modelId="{8F13E15F-FABD-4357-B815-DC120D112E04}" type="pres">
      <dgm:prSet presAssocID="{AD0F6BCB-7295-4F1C-BB51-7179850316DD}" presName="bracket" presStyleLbl="parChTrans1D1" presStyleIdx="0" presStyleCnt="3"/>
      <dgm:spPr/>
    </dgm:pt>
    <dgm:pt modelId="{7851A613-1675-4892-BDCF-A3876FBD60DC}" type="pres">
      <dgm:prSet presAssocID="{AD0F6BCB-7295-4F1C-BB51-7179850316DD}" presName="spH" presStyleCnt="0"/>
      <dgm:spPr/>
    </dgm:pt>
    <dgm:pt modelId="{6F48F1CF-3BD9-4D60-A87A-B70707AAB8BA}" type="pres">
      <dgm:prSet presAssocID="{AD0F6BCB-7295-4F1C-BB51-7179850316DD}" presName="desTx" presStyleLbl="node1" presStyleIdx="0" presStyleCnt="3">
        <dgm:presLayoutVars>
          <dgm:bulletEnabled val="1"/>
        </dgm:presLayoutVars>
      </dgm:prSet>
      <dgm:spPr/>
    </dgm:pt>
    <dgm:pt modelId="{989D5E7C-1220-4D1D-85B8-3C4B00C9C7D2}" type="pres">
      <dgm:prSet presAssocID="{3A221EF0-AE03-473A-8281-41CDF9EF73C4}" presName="spV" presStyleCnt="0"/>
      <dgm:spPr/>
    </dgm:pt>
    <dgm:pt modelId="{5D4D4083-CA79-4227-9860-90A19E6111DE}" type="pres">
      <dgm:prSet presAssocID="{3DB171CF-EAC7-423B-8A07-3D8BB64F7E64}" presName="linNode" presStyleCnt="0"/>
      <dgm:spPr/>
    </dgm:pt>
    <dgm:pt modelId="{6097867C-29F8-4705-8E5F-941595096E80}" type="pres">
      <dgm:prSet presAssocID="{3DB171CF-EAC7-423B-8A07-3D8BB64F7E64}" presName="parTx" presStyleLbl="revTx" presStyleIdx="1" presStyleCnt="3">
        <dgm:presLayoutVars>
          <dgm:chMax val="1"/>
          <dgm:bulletEnabled val="1"/>
        </dgm:presLayoutVars>
      </dgm:prSet>
      <dgm:spPr/>
    </dgm:pt>
    <dgm:pt modelId="{D3CC3BD8-5194-4A34-8FCC-2B460B6A8060}" type="pres">
      <dgm:prSet presAssocID="{3DB171CF-EAC7-423B-8A07-3D8BB64F7E64}" presName="bracket" presStyleLbl="parChTrans1D1" presStyleIdx="1" presStyleCnt="3"/>
      <dgm:spPr/>
    </dgm:pt>
    <dgm:pt modelId="{5875F821-9A0A-4527-99E7-30E5BCD8188C}" type="pres">
      <dgm:prSet presAssocID="{3DB171CF-EAC7-423B-8A07-3D8BB64F7E64}" presName="spH" presStyleCnt="0"/>
      <dgm:spPr/>
    </dgm:pt>
    <dgm:pt modelId="{850D190B-C462-4720-BC92-F30E43D01046}" type="pres">
      <dgm:prSet presAssocID="{3DB171CF-EAC7-423B-8A07-3D8BB64F7E64}" presName="desTx" presStyleLbl="node1" presStyleIdx="1" presStyleCnt="3">
        <dgm:presLayoutVars>
          <dgm:bulletEnabled val="1"/>
        </dgm:presLayoutVars>
      </dgm:prSet>
      <dgm:spPr/>
    </dgm:pt>
    <dgm:pt modelId="{9271A26C-9BA8-4FE6-B4E7-813F4154500D}" type="pres">
      <dgm:prSet presAssocID="{A883A00D-68EE-41F7-88C9-A6E51E643657}" presName="spV" presStyleCnt="0"/>
      <dgm:spPr/>
    </dgm:pt>
    <dgm:pt modelId="{A810F71D-5D0E-4923-B067-AB022BFAB555}" type="pres">
      <dgm:prSet presAssocID="{274AE43E-2AB4-4A12-AA74-E61C59B2A22A}" presName="linNode" presStyleCnt="0"/>
      <dgm:spPr/>
    </dgm:pt>
    <dgm:pt modelId="{6C06C126-9937-445E-9356-35631ECEAA43}" type="pres">
      <dgm:prSet presAssocID="{274AE43E-2AB4-4A12-AA74-E61C59B2A22A}" presName="parTx" presStyleLbl="revTx" presStyleIdx="2" presStyleCnt="3">
        <dgm:presLayoutVars>
          <dgm:chMax val="1"/>
          <dgm:bulletEnabled val="1"/>
        </dgm:presLayoutVars>
      </dgm:prSet>
      <dgm:spPr/>
    </dgm:pt>
    <dgm:pt modelId="{B37014BA-A703-4F3E-BE57-FF34953EAFF5}" type="pres">
      <dgm:prSet presAssocID="{274AE43E-2AB4-4A12-AA74-E61C59B2A22A}" presName="bracket" presStyleLbl="parChTrans1D1" presStyleIdx="2" presStyleCnt="3"/>
      <dgm:spPr/>
    </dgm:pt>
    <dgm:pt modelId="{C17FBC25-02CD-4063-80A2-AD6D18A44777}" type="pres">
      <dgm:prSet presAssocID="{274AE43E-2AB4-4A12-AA74-E61C59B2A22A}" presName="spH" presStyleCnt="0"/>
      <dgm:spPr/>
    </dgm:pt>
    <dgm:pt modelId="{81CB8057-1A23-48B4-B763-F627A9235A1C}" type="pres">
      <dgm:prSet presAssocID="{274AE43E-2AB4-4A12-AA74-E61C59B2A22A}" presName="desTx" presStyleLbl="node1" presStyleIdx="2" presStyleCnt="3">
        <dgm:presLayoutVars>
          <dgm:bulletEnabled val="1"/>
        </dgm:presLayoutVars>
      </dgm:prSet>
      <dgm:spPr/>
    </dgm:pt>
  </dgm:ptLst>
  <dgm:cxnLst>
    <dgm:cxn modelId="{8AF12B0E-4D73-4927-9BC4-B8B1F8D52DD1}" srcId="{A62E82C3-7659-4A7A-82C4-452559DABB8F}" destId="{274AE43E-2AB4-4A12-AA74-E61C59B2A22A}" srcOrd="2" destOrd="0" parTransId="{438678EC-2BA2-4C88-A11F-892C7F44674E}" sibTransId="{011A87A5-1459-4A26-9A17-10870792AA7E}"/>
    <dgm:cxn modelId="{ADA97A62-3185-4D3E-BAC9-9F73AA2B9402}" type="presOf" srcId="{642761F0-7A2C-40D7-A05D-4EA61F9EEF82}" destId="{6F48F1CF-3BD9-4D60-A87A-B70707AAB8BA}" srcOrd="0" destOrd="2" presId="urn:diagrams.loki3.com/BracketList"/>
    <dgm:cxn modelId="{832D2865-BD67-4CCE-9142-6B7A80663E63}" srcId="{A62E82C3-7659-4A7A-82C4-452559DABB8F}" destId="{AD0F6BCB-7295-4F1C-BB51-7179850316DD}" srcOrd="0" destOrd="0" parTransId="{15EBBDE5-84AD-4559-B66F-999181E50887}" sibTransId="{3A221EF0-AE03-473A-8281-41CDF9EF73C4}"/>
    <dgm:cxn modelId="{D07C216B-A584-400C-B2C2-3A88CB0921E1}" srcId="{A62E82C3-7659-4A7A-82C4-452559DABB8F}" destId="{3DB171CF-EAC7-423B-8A07-3D8BB64F7E64}" srcOrd="1" destOrd="0" parTransId="{DB00C67B-1C31-43C9-81BF-E30BA310A5D9}" sibTransId="{A883A00D-68EE-41F7-88C9-A6E51E643657}"/>
    <dgm:cxn modelId="{E3D9526C-1FE8-4942-B22A-6D58C087232B}" type="presOf" srcId="{B6124FAC-3584-4D10-B302-7E34568A6E13}" destId="{6F48F1CF-3BD9-4D60-A87A-B70707AAB8BA}" srcOrd="0" destOrd="0" presId="urn:diagrams.loki3.com/BracketList"/>
    <dgm:cxn modelId="{6F87D273-D7F0-4791-8110-4378CEBA6DE1}" srcId="{3DB171CF-EAC7-423B-8A07-3D8BB64F7E64}" destId="{ACC0BEA8-2DA3-44E5-8ABA-32E8ED23C27E}" srcOrd="0" destOrd="0" parTransId="{E3540C23-9400-4803-AE6A-CB1A8B3E3CD5}" sibTransId="{71C074FB-49ED-480D-A888-EDD678CD9D11}"/>
    <dgm:cxn modelId="{3DB79B54-765A-4332-9B3C-974F8D957719}" type="presOf" srcId="{59D90B2D-46ED-49EE-9C2F-95EA1AFDE96B}" destId="{6F48F1CF-3BD9-4D60-A87A-B70707AAB8BA}" srcOrd="0" destOrd="1" presId="urn:diagrams.loki3.com/BracketList"/>
    <dgm:cxn modelId="{AFAD4277-4146-444A-BCB1-7B99FF10414D}" type="presOf" srcId="{A87490D4-E21F-40D3-A41D-DF6B28D210CE}" destId="{81CB8057-1A23-48B4-B763-F627A9235A1C}" srcOrd="0" destOrd="1" presId="urn:diagrams.loki3.com/BracketList"/>
    <dgm:cxn modelId="{7E08DF7D-1D15-413F-B6D1-749A7D03D8E4}" type="presOf" srcId="{D1DA8B47-5C3E-4CBE-9A6D-201B694634A8}" destId="{81CB8057-1A23-48B4-B763-F627A9235A1C}" srcOrd="0" destOrd="0" presId="urn:diagrams.loki3.com/BracketList"/>
    <dgm:cxn modelId="{3A68AB86-F414-4941-BBFF-030FFC4156CE}" srcId="{274AE43E-2AB4-4A12-AA74-E61C59B2A22A}" destId="{D1DA8B47-5C3E-4CBE-9A6D-201B694634A8}" srcOrd="0" destOrd="0" parTransId="{88604FA7-A023-4711-AF7B-1D8CA37B630E}" sibTransId="{31F205FD-9889-4C31-91B3-6EC1090E0724}"/>
    <dgm:cxn modelId="{8152839B-FB18-4752-847A-BC630BBC4195}" type="presOf" srcId="{274AE43E-2AB4-4A12-AA74-E61C59B2A22A}" destId="{6C06C126-9937-445E-9356-35631ECEAA43}" srcOrd="0" destOrd="0" presId="urn:diagrams.loki3.com/BracketList"/>
    <dgm:cxn modelId="{6D8F91B6-C1EA-4EBA-9778-A64548B6A5CB}" type="presOf" srcId="{ACC0BEA8-2DA3-44E5-8ABA-32E8ED23C27E}" destId="{850D190B-C462-4720-BC92-F30E43D01046}" srcOrd="0" destOrd="0" presId="urn:diagrams.loki3.com/BracketList"/>
    <dgm:cxn modelId="{AA29A6BE-3A8B-44A1-AA00-DF3A746C430D}" srcId="{3DB171CF-EAC7-423B-8A07-3D8BB64F7E64}" destId="{4B3940C9-6187-4B98-B9C3-30715E0FBB22}" srcOrd="1" destOrd="0" parTransId="{91555938-F94C-4C55-A454-6380AD4C9EAD}" sibTransId="{93B84ABA-F814-410B-A453-6CE3D9E3B2C7}"/>
    <dgm:cxn modelId="{CDF6E7C3-AC24-4AAD-8587-873061CE00A2}" srcId="{274AE43E-2AB4-4A12-AA74-E61C59B2A22A}" destId="{A87490D4-E21F-40D3-A41D-DF6B28D210CE}" srcOrd="1" destOrd="0" parTransId="{5B19A6C8-B935-40CD-B502-FF45869C073D}" sibTransId="{78A18EC1-8563-4978-8EFC-94069ED95812}"/>
    <dgm:cxn modelId="{8A4C9EC7-D4E1-4E71-9435-9C36DCC3D9EB}" srcId="{AD0F6BCB-7295-4F1C-BB51-7179850316DD}" destId="{59D90B2D-46ED-49EE-9C2F-95EA1AFDE96B}" srcOrd="1" destOrd="0" parTransId="{B0F30502-996F-43DB-939B-D162DE7612B5}" sibTransId="{6BA8B3BA-8DCD-426C-A435-6B25B91B0C25}"/>
    <dgm:cxn modelId="{6318A9D1-A27C-46AB-85AE-F78BC75C4D63}" srcId="{AD0F6BCB-7295-4F1C-BB51-7179850316DD}" destId="{642761F0-7A2C-40D7-A05D-4EA61F9EEF82}" srcOrd="2" destOrd="0" parTransId="{C331DA5D-FF80-4688-A066-F62CE25DF511}" sibTransId="{4AAE3963-9B0D-4399-A16C-3346A09B4206}"/>
    <dgm:cxn modelId="{7A9636E3-E0A8-4F1B-81CA-D2CFF62055C3}" type="presOf" srcId="{A62E82C3-7659-4A7A-82C4-452559DABB8F}" destId="{3DBF7374-D45E-40D6-AC55-B1F2AA4018C7}" srcOrd="0" destOrd="0" presId="urn:diagrams.loki3.com/BracketList"/>
    <dgm:cxn modelId="{E963FAE4-7F54-4760-91C7-208778A7730A}" srcId="{AD0F6BCB-7295-4F1C-BB51-7179850316DD}" destId="{B6124FAC-3584-4D10-B302-7E34568A6E13}" srcOrd="0" destOrd="0" parTransId="{D3BE30F0-D58D-4A21-95EB-632065B45720}" sibTransId="{820AE28C-5242-4F53-B80F-3A39E76AB2C5}"/>
    <dgm:cxn modelId="{680DDBF1-500C-4C45-AFC1-52B4C0E309CD}" type="presOf" srcId="{4B3940C9-6187-4B98-B9C3-30715E0FBB22}" destId="{850D190B-C462-4720-BC92-F30E43D01046}" srcOrd="0" destOrd="1" presId="urn:diagrams.loki3.com/BracketList"/>
    <dgm:cxn modelId="{D0BC93F4-10D7-4610-BBC2-4F3E920822DE}" type="presOf" srcId="{AD0F6BCB-7295-4F1C-BB51-7179850316DD}" destId="{9D9C9781-FEF6-4A23-B1C3-03757FF05863}" srcOrd="0" destOrd="0" presId="urn:diagrams.loki3.com/BracketList"/>
    <dgm:cxn modelId="{7B432EF6-5004-4CE5-B1C6-0359CA1A07EE}" type="presOf" srcId="{3DB171CF-EAC7-423B-8A07-3D8BB64F7E64}" destId="{6097867C-29F8-4705-8E5F-941595096E80}" srcOrd="0" destOrd="0" presId="urn:diagrams.loki3.com/BracketList"/>
    <dgm:cxn modelId="{A54348A9-3376-4403-983C-4BE2DDD00B5A}" type="presParOf" srcId="{3DBF7374-D45E-40D6-AC55-B1F2AA4018C7}" destId="{9C722C4C-83EE-45C4-BB38-6D98D44D7EAE}" srcOrd="0" destOrd="0" presId="urn:diagrams.loki3.com/BracketList"/>
    <dgm:cxn modelId="{B1500DA0-ED45-4C38-B0D1-63132D7FF6E7}" type="presParOf" srcId="{9C722C4C-83EE-45C4-BB38-6D98D44D7EAE}" destId="{9D9C9781-FEF6-4A23-B1C3-03757FF05863}" srcOrd="0" destOrd="0" presId="urn:diagrams.loki3.com/BracketList"/>
    <dgm:cxn modelId="{53613820-D43A-4D01-BFCF-F69D0281E4D2}" type="presParOf" srcId="{9C722C4C-83EE-45C4-BB38-6D98D44D7EAE}" destId="{8F13E15F-FABD-4357-B815-DC120D112E04}" srcOrd="1" destOrd="0" presId="urn:diagrams.loki3.com/BracketList"/>
    <dgm:cxn modelId="{7365CDC8-A0A0-4F25-A597-9C639203345C}" type="presParOf" srcId="{9C722C4C-83EE-45C4-BB38-6D98D44D7EAE}" destId="{7851A613-1675-4892-BDCF-A3876FBD60DC}" srcOrd="2" destOrd="0" presId="urn:diagrams.loki3.com/BracketList"/>
    <dgm:cxn modelId="{6CBD78D0-CF00-4F67-91E0-B99A4C6F94BB}" type="presParOf" srcId="{9C722C4C-83EE-45C4-BB38-6D98D44D7EAE}" destId="{6F48F1CF-3BD9-4D60-A87A-B70707AAB8BA}" srcOrd="3" destOrd="0" presId="urn:diagrams.loki3.com/BracketList"/>
    <dgm:cxn modelId="{2D011469-D519-423A-84F8-B92484AD8AE7}" type="presParOf" srcId="{3DBF7374-D45E-40D6-AC55-B1F2AA4018C7}" destId="{989D5E7C-1220-4D1D-85B8-3C4B00C9C7D2}" srcOrd="1" destOrd="0" presId="urn:diagrams.loki3.com/BracketList"/>
    <dgm:cxn modelId="{5774C891-F15F-4299-90F5-AA7B0EA58973}" type="presParOf" srcId="{3DBF7374-D45E-40D6-AC55-B1F2AA4018C7}" destId="{5D4D4083-CA79-4227-9860-90A19E6111DE}" srcOrd="2" destOrd="0" presId="urn:diagrams.loki3.com/BracketList"/>
    <dgm:cxn modelId="{3E012F56-DEFD-4158-8E1C-6E98E7756E15}" type="presParOf" srcId="{5D4D4083-CA79-4227-9860-90A19E6111DE}" destId="{6097867C-29F8-4705-8E5F-941595096E80}" srcOrd="0" destOrd="0" presId="urn:diagrams.loki3.com/BracketList"/>
    <dgm:cxn modelId="{167810C9-D229-4676-B864-22F216BDE177}" type="presParOf" srcId="{5D4D4083-CA79-4227-9860-90A19E6111DE}" destId="{D3CC3BD8-5194-4A34-8FCC-2B460B6A8060}" srcOrd="1" destOrd="0" presId="urn:diagrams.loki3.com/BracketList"/>
    <dgm:cxn modelId="{093978C3-CB80-470F-94C7-492E0F251079}" type="presParOf" srcId="{5D4D4083-CA79-4227-9860-90A19E6111DE}" destId="{5875F821-9A0A-4527-99E7-30E5BCD8188C}" srcOrd="2" destOrd="0" presId="urn:diagrams.loki3.com/BracketList"/>
    <dgm:cxn modelId="{43ED0649-4184-4538-BC4F-0220D1C7553E}" type="presParOf" srcId="{5D4D4083-CA79-4227-9860-90A19E6111DE}" destId="{850D190B-C462-4720-BC92-F30E43D01046}" srcOrd="3" destOrd="0" presId="urn:diagrams.loki3.com/BracketList"/>
    <dgm:cxn modelId="{D90062A0-2347-46E7-B684-2FBB075E0737}" type="presParOf" srcId="{3DBF7374-D45E-40D6-AC55-B1F2AA4018C7}" destId="{9271A26C-9BA8-4FE6-B4E7-813F4154500D}" srcOrd="3" destOrd="0" presId="urn:diagrams.loki3.com/BracketList"/>
    <dgm:cxn modelId="{90D16911-3582-4452-99AD-E14C0EB46903}" type="presParOf" srcId="{3DBF7374-D45E-40D6-AC55-B1F2AA4018C7}" destId="{A810F71D-5D0E-4923-B067-AB022BFAB555}" srcOrd="4" destOrd="0" presId="urn:diagrams.loki3.com/BracketList"/>
    <dgm:cxn modelId="{2AA54256-A191-444E-84A8-E2DB5631BCB9}" type="presParOf" srcId="{A810F71D-5D0E-4923-B067-AB022BFAB555}" destId="{6C06C126-9937-445E-9356-35631ECEAA43}" srcOrd="0" destOrd="0" presId="urn:diagrams.loki3.com/BracketList"/>
    <dgm:cxn modelId="{720C19F2-6F95-4E01-8ABF-A821C8122D70}" type="presParOf" srcId="{A810F71D-5D0E-4923-B067-AB022BFAB555}" destId="{B37014BA-A703-4F3E-BE57-FF34953EAFF5}" srcOrd="1" destOrd="0" presId="urn:diagrams.loki3.com/BracketList"/>
    <dgm:cxn modelId="{7BB2E0A2-2E4F-4D02-BA1D-821FF0C76F36}" type="presParOf" srcId="{A810F71D-5D0E-4923-B067-AB022BFAB555}" destId="{C17FBC25-02CD-4063-80A2-AD6D18A44777}" srcOrd="2" destOrd="0" presId="urn:diagrams.loki3.com/BracketList"/>
    <dgm:cxn modelId="{65AC23BD-0E3F-49E7-B514-7367D3FE6FBB}" type="presParOf" srcId="{A810F71D-5D0E-4923-B067-AB022BFAB555}" destId="{81CB8057-1A23-48B4-B763-F627A9235A1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6F2FD3-F9E9-4187-9234-0660311D5B6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383A8B0-9404-49F4-8957-F75109FF831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dirty="0"/>
            <a:t>CDM H&amp;S Plans, activity Risk Assessments require to be completed by the contractor when carrying out work on Campus and Accommodation</a:t>
          </a:r>
          <a:endParaRPr lang="en-US" sz="1800" dirty="0"/>
        </a:p>
      </dgm:t>
    </dgm:pt>
    <dgm:pt modelId="{D34BB8A5-9C65-4130-9BFB-D807C29EC2DA}" type="parTrans" cxnId="{CE23C8E9-F355-47DD-AD88-23D670D84DD5}">
      <dgm:prSet/>
      <dgm:spPr/>
      <dgm:t>
        <a:bodyPr/>
        <a:lstStyle/>
        <a:p>
          <a:endParaRPr lang="en-US"/>
        </a:p>
      </dgm:t>
    </dgm:pt>
    <dgm:pt modelId="{CC4F4E14-126D-4FDB-AFF7-8FD5BD32644F}" type="sibTrans" cxnId="{CE23C8E9-F355-47DD-AD88-23D670D84DD5}">
      <dgm:prSet/>
      <dgm:spPr/>
      <dgm:t>
        <a:bodyPr/>
        <a:lstStyle/>
        <a:p>
          <a:endParaRPr lang="en-US"/>
        </a:p>
      </dgm:t>
    </dgm:pt>
    <dgm:pt modelId="{B502B8C7-F1D5-4C2C-9DAF-4CD9A78ACC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They must be suitable and sufficient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F1AB3A48-B003-49DD-8F55-FAA7997233AA}" type="parTrans" cxnId="{EFECE12B-4E8C-4343-A88B-EB609DCA99EE}">
      <dgm:prSet/>
      <dgm:spPr/>
      <dgm:t>
        <a:bodyPr/>
        <a:lstStyle/>
        <a:p>
          <a:endParaRPr lang="en-US"/>
        </a:p>
      </dgm:t>
    </dgm:pt>
    <dgm:pt modelId="{2E440F99-A306-441E-88C5-2D2F91356B07}" type="sibTrans" cxnId="{EFECE12B-4E8C-4343-A88B-EB609DCA99EE}">
      <dgm:prSet/>
      <dgm:spPr/>
      <dgm:t>
        <a:bodyPr/>
        <a:lstStyle/>
        <a:p>
          <a:endParaRPr lang="en-US"/>
        </a:p>
      </dgm:t>
    </dgm:pt>
    <dgm:pt modelId="{7C5159E2-3438-48EB-8425-D01A520D46C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Require to be available when requested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6372B9BE-2369-4504-8022-1385602D60DF}" type="parTrans" cxnId="{7F8B3922-3EA9-4138-AF03-D69E65979530}">
      <dgm:prSet/>
      <dgm:spPr/>
      <dgm:t>
        <a:bodyPr/>
        <a:lstStyle/>
        <a:p>
          <a:endParaRPr lang="en-US"/>
        </a:p>
      </dgm:t>
    </dgm:pt>
    <dgm:pt modelId="{DD46FB5E-FB06-4914-8A8D-FAF423CCF006}" type="sibTrans" cxnId="{7F8B3922-3EA9-4138-AF03-D69E65979530}">
      <dgm:prSet/>
      <dgm:spPr/>
      <dgm:t>
        <a:bodyPr/>
        <a:lstStyle/>
        <a:p>
          <a:endParaRPr lang="en-US"/>
        </a:p>
      </dgm:t>
    </dgm:pt>
    <dgm:pt modelId="{3C22E7BA-E8E3-4EEF-8C32-7480033C7EF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Contractor responsible to update as and when required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421AA6AC-CA88-4B78-B703-604F144D53F5}" type="parTrans" cxnId="{24D08747-8052-4995-A979-15271AC1CE4E}">
      <dgm:prSet/>
      <dgm:spPr/>
      <dgm:t>
        <a:bodyPr/>
        <a:lstStyle/>
        <a:p>
          <a:endParaRPr lang="en-US"/>
        </a:p>
      </dgm:t>
    </dgm:pt>
    <dgm:pt modelId="{8D6054C1-D3C8-413F-9F25-1218D0B3FDD1}" type="sibTrans" cxnId="{24D08747-8052-4995-A979-15271AC1CE4E}">
      <dgm:prSet/>
      <dgm:spPr/>
      <dgm:t>
        <a:bodyPr/>
        <a:lstStyle/>
        <a:p>
          <a:endParaRPr lang="en-US"/>
        </a:p>
      </dgm:t>
    </dgm:pt>
    <dgm:pt modelId="{70B8661A-FAE6-48D6-AA47-46AB08F9AAF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University required to provide all necessary information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7A5C882D-EE29-4F4A-AB19-F548C68F12F4}" type="parTrans" cxnId="{25E37F90-4F56-4854-9DEF-41DCF6B926EB}">
      <dgm:prSet/>
      <dgm:spPr/>
      <dgm:t>
        <a:bodyPr/>
        <a:lstStyle/>
        <a:p>
          <a:endParaRPr lang="en-US"/>
        </a:p>
      </dgm:t>
    </dgm:pt>
    <dgm:pt modelId="{FCB963DE-0EDE-471B-B747-022B1BC84553}" type="sibTrans" cxnId="{25E37F90-4F56-4854-9DEF-41DCF6B926EB}">
      <dgm:prSet/>
      <dgm:spPr/>
      <dgm:t>
        <a:bodyPr/>
        <a:lstStyle/>
        <a:p>
          <a:endParaRPr lang="en-US"/>
        </a:p>
      </dgm:t>
    </dgm:pt>
    <dgm:pt modelId="{B37614AB-6325-41DC-A61C-B4D2A34FD9BF}" type="pres">
      <dgm:prSet presAssocID="{066F2FD3-F9E9-4187-9234-0660311D5B6E}" presName="root" presStyleCnt="0">
        <dgm:presLayoutVars>
          <dgm:dir/>
          <dgm:resizeHandles val="exact"/>
        </dgm:presLayoutVars>
      </dgm:prSet>
      <dgm:spPr/>
    </dgm:pt>
    <dgm:pt modelId="{DA05187E-DA13-4D8E-BD41-20D6CCB56595}" type="pres">
      <dgm:prSet presAssocID="{C383A8B0-9404-49F4-8957-F75109FF8315}" presName="compNode" presStyleCnt="0"/>
      <dgm:spPr/>
    </dgm:pt>
    <dgm:pt modelId="{9F6999D0-2C08-4519-BE35-5C05C631A527}" type="pres">
      <dgm:prSet presAssocID="{C383A8B0-9404-49F4-8957-F75109FF8315}" presName="iconRect" presStyleLbl="node1" presStyleIdx="0" presStyleCnt="5" custLinFactNeighborX="-8148" custLinFactNeighborY="4586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1A2C0224-26CB-4D94-8695-942F258BD962}" type="pres">
      <dgm:prSet presAssocID="{C383A8B0-9404-49F4-8957-F75109FF8315}" presName="spaceRect" presStyleCnt="0"/>
      <dgm:spPr/>
    </dgm:pt>
    <dgm:pt modelId="{E3318C57-20E3-46E8-A4E0-4867E2503CD8}" type="pres">
      <dgm:prSet presAssocID="{C383A8B0-9404-49F4-8957-F75109FF8315}" presName="textRect" presStyleLbl="revTx" presStyleIdx="0" presStyleCnt="5" custScaleX="211546" custScaleY="207450" custLinFactNeighborX="745" custLinFactNeighborY="54028">
        <dgm:presLayoutVars>
          <dgm:chMax val="1"/>
          <dgm:chPref val="1"/>
        </dgm:presLayoutVars>
      </dgm:prSet>
      <dgm:spPr/>
    </dgm:pt>
    <dgm:pt modelId="{FAA390DB-8A5D-4182-947F-87EBA5E815D5}" type="pres">
      <dgm:prSet presAssocID="{CC4F4E14-126D-4FDB-AFF7-8FD5BD32644F}" presName="sibTrans" presStyleCnt="0"/>
      <dgm:spPr/>
    </dgm:pt>
    <dgm:pt modelId="{5D091BBA-2741-4A88-B85D-763CA967A57F}" type="pres">
      <dgm:prSet presAssocID="{B502B8C7-F1D5-4C2C-9DAF-4CD9A78ACC05}" presName="compNode" presStyleCnt="0"/>
      <dgm:spPr/>
    </dgm:pt>
    <dgm:pt modelId="{92838104-78E6-4301-A53C-99D0FCB67EBB}" type="pres">
      <dgm:prSet presAssocID="{B502B8C7-F1D5-4C2C-9DAF-4CD9A78ACC0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E4E1C92-3A36-45DC-9649-737ED1B50E83}" type="pres">
      <dgm:prSet presAssocID="{B502B8C7-F1D5-4C2C-9DAF-4CD9A78ACC05}" presName="spaceRect" presStyleCnt="0"/>
      <dgm:spPr/>
    </dgm:pt>
    <dgm:pt modelId="{B8994A50-9FD1-472D-A8A2-E534E9E9AB0E}" type="pres">
      <dgm:prSet presAssocID="{B502B8C7-F1D5-4C2C-9DAF-4CD9A78ACC05}" presName="textRect" presStyleLbl="revTx" presStyleIdx="1" presStyleCnt="5" custScaleX="140489" custLinFactNeighborX="6352" custLinFactNeighborY="-27055">
        <dgm:presLayoutVars>
          <dgm:chMax val="1"/>
          <dgm:chPref val="1"/>
        </dgm:presLayoutVars>
      </dgm:prSet>
      <dgm:spPr/>
    </dgm:pt>
    <dgm:pt modelId="{D23075F1-D32B-494C-A594-C69D8031E0A3}" type="pres">
      <dgm:prSet presAssocID="{2E440F99-A306-441E-88C5-2D2F91356B07}" presName="sibTrans" presStyleCnt="0"/>
      <dgm:spPr/>
    </dgm:pt>
    <dgm:pt modelId="{14E64A21-EB2D-4FDB-9E57-B6185CF5A2D9}" type="pres">
      <dgm:prSet presAssocID="{7C5159E2-3438-48EB-8425-D01A520D46CA}" presName="compNode" presStyleCnt="0"/>
      <dgm:spPr/>
    </dgm:pt>
    <dgm:pt modelId="{3F169DDF-DCB2-43B6-ABB9-17990EAAF05A}" type="pres">
      <dgm:prSet presAssocID="{7C5159E2-3438-48EB-8425-D01A520D46C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lder Search with solid fill"/>
        </a:ext>
      </dgm:extLst>
    </dgm:pt>
    <dgm:pt modelId="{583905A4-09C4-4681-A0E9-1A5CEBE14BB6}" type="pres">
      <dgm:prSet presAssocID="{7C5159E2-3438-48EB-8425-D01A520D46CA}" presName="spaceRect" presStyleCnt="0"/>
      <dgm:spPr/>
    </dgm:pt>
    <dgm:pt modelId="{0B97B815-1BE0-427A-9804-549BFD09C828}" type="pres">
      <dgm:prSet presAssocID="{7C5159E2-3438-48EB-8425-D01A520D46CA}" presName="textRect" presStyleLbl="revTx" presStyleIdx="2" presStyleCnt="5" custScaleX="151632" custLinFactNeighborX="-4008" custLinFactNeighborY="-27055">
        <dgm:presLayoutVars>
          <dgm:chMax val="1"/>
          <dgm:chPref val="1"/>
        </dgm:presLayoutVars>
      </dgm:prSet>
      <dgm:spPr/>
    </dgm:pt>
    <dgm:pt modelId="{0A761465-7201-41A1-83A7-C23AA694F8EE}" type="pres">
      <dgm:prSet presAssocID="{DD46FB5E-FB06-4914-8A8D-FAF423CCF006}" presName="sibTrans" presStyleCnt="0"/>
      <dgm:spPr/>
    </dgm:pt>
    <dgm:pt modelId="{08A24ABA-A74F-4F81-96AC-54F1D2F61E76}" type="pres">
      <dgm:prSet presAssocID="{3C22E7BA-E8E3-4EEF-8C32-7480033C7EFB}" presName="compNode" presStyleCnt="0"/>
      <dgm:spPr/>
    </dgm:pt>
    <dgm:pt modelId="{3D230FF6-F545-4B75-9963-EE54BD076F88}" type="pres">
      <dgm:prSet presAssocID="{3C22E7BA-E8E3-4EEF-8C32-7480033C7EFB}" presName="iconRect" presStyleLbl="node1" presStyleIdx="3" presStyleCnt="5" custLinFactNeighborX="-5587" custLinFactNeighborY="52142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 with solid fill"/>
        </a:ext>
      </dgm:extLst>
    </dgm:pt>
    <dgm:pt modelId="{642A02C4-FD6C-4E2F-B219-EE9BC0436F7F}" type="pres">
      <dgm:prSet presAssocID="{3C22E7BA-E8E3-4EEF-8C32-7480033C7EFB}" presName="spaceRect" presStyleCnt="0"/>
      <dgm:spPr/>
    </dgm:pt>
    <dgm:pt modelId="{B1A07639-3B14-46C2-916F-1474D6C44ABA}" type="pres">
      <dgm:prSet presAssocID="{3C22E7BA-E8E3-4EEF-8C32-7480033C7EFB}" presName="textRect" presStyleLbl="revTx" presStyleIdx="3" presStyleCnt="5" custScaleX="230878">
        <dgm:presLayoutVars>
          <dgm:chMax val="1"/>
          <dgm:chPref val="1"/>
        </dgm:presLayoutVars>
      </dgm:prSet>
      <dgm:spPr/>
    </dgm:pt>
    <dgm:pt modelId="{C7CEF76F-558B-48E5-8276-B6C4E7A79CA5}" type="pres">
      <dgm:prSet presAssocID="{8D6054C1-D3C8-413F-9F25-1218D0B3FDD1}" presName="sibTrans" presStyleCnt="0"/>
      <dgm:spPr/>
    </dgm:pt>
    <dgm:pt modelId="{281344AB-524F-4EC9-853E-976212769931}" type="pres">
      <dgm:prSet presAssocID="{70B8661A-FAE6-48D6-AA47-46AB08F9AAF8}" presName="compNode" presStyleCnt="0"/>
      <dgm:spPr/>
    </dgm:pt>
    <dgm:pt modelId="{CCE5A5CD-C60B-4121-A537-169876DC2FD8}" type="pres">
      <dgm:prSet presAssocID="{70B8661A-FAE6-48D6-AA47-46AB08F9AAF8}" presName="iconRect" presStyleLbl="node1" presStyleIdx="4" presStyleCnt="5" custLinFactNeighborX="10809" custLinFactNeighborY="4655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post with solid fill"/>
        </a:ext>
      </dgm:extLst>
    </dgm:pt>
    <dgm:pt modelId="{C0DAA2DD-EA1D-4D03-A35F-1180964C4F9A}" type="pres">
      <dgm:prSet presAssocID="{70B8661A-FAE6-48D6-AA47-46AB08F9AAF8}" presName="spaceRect" presStyleCnt="0"/>
      <dgm:spPr/>
    </dgm:pt>
    <dgm:pt modelId="{0E78F1C8-97BE-4E35-BFDC-74BA476104E7}" type="pres">
      <dgm:prSet presAssocID="{70B8661A-FAE6-48D6-AA47-46AB08F9AAF8}" presName="textRect" presStyleLbl="revTx" presStyleIdx="4" presStyleCnt="5" custScaleX="264023">
        <dgm:presLayoutVars>
          <dgm:chMax val="1"/>
          <dgm:chPref val="1"/>
        </dgm:presLayoutVars>
      </dgm:prSet>
      <dgm:spPr/>
    </dgm:pt>
  </dgm:ptLst>
  <dgm:cxnLst>
    <dgm:cxn modelId="{C96B8309-B2F5-41E3-BDF8-7184EF4E076E}" type="presOf" srcId="{3C22E7BA-E8E3-4EEF-8C32-7480033C7EFB}" destId="{B1A07639-3B14-46C2-916F-1474D6C44ABA}" srcOrd="0" destOrd="0" presId="urn:microsoft.com/office/officeart/2018/2/layout/IconLabelList"/>
    <dgm:cxn modelId="{FB91CC1C-75FF-4B8D-9204-25A246494DE4}" type="presOf" srcId="{B502B8C7-F1D5-4C2C-9DAF-4CD9A78ACC05}" destId="{B8994A50-9FD1-472D-A8A2-E534E9E9AB0E}" srcOrd="0" destOrd="0" presId="urn:microsoft.com/office/officeart/2018/2/layout/IconLabelList"/>
    <dgm:cxn modelId="{7F8B3922-3EA9-4138-AF03-D69E65979530}" srcId="{066F2FD3-F9E9-4187-9234-0660311D5B6E}" destId="{7C5159E2-3438-48EB-8425-D01A520D46CA}" srcOrd="2" destOrd="0" parTransId="{6372B9BE-2369-4504-8022-1385602D60DF}" sibTransId="{DD46FB5E-FB06-4914-8A8D-FAF423CCF006}"/>
    <dgm:cxn modelId="{EFECE12B-4E8C-4343-A88B-EB609DCA99EE}" srcId="{066F2FD3-F9E9-4187-9234-0660311D5B6E}" destId="{B502B8C7-F1D5-4C2C-9DAF-4CD9A78ACC05}" srcOrd="1" destOrd="0" parTransId="{F1AB3A48-B003-49DD-8F55-FAA7997233AA}" sibTransId="{2E440F99-A306-441E-88C5-2D2F91356B07}"/>
    <dgm:cxn modelId="{24D08747-8052-4995-A979-15271AC1CE4E}" srcId="{066F2FD3-F9E9-4187-9234-0660311D5B6E}" destId="{3C22E7BA-E8E3-4EEF-8C32-7480033C7EFB}" srcOrd="3" destOrd="0" parTransId="{421AA6AC-CA88-4B78-B703-604F144D53F5}" sibTransId="{8D6054C1-D3C8-413F-9F25-1218D0B3FDD1}"/>
    <dgm:cxn modelId="{25E37F90-4F56-4854-9DEF-41DCF6B926EB}" srcId="{066F2FD3-F9E9-4187-9234-0660311D5B6E}" destId="{70B8661A-FAE6-48D6-AA47-46AB08F9AAF8}" srcOrd="4" destOrd="0" parTransId="{7A5C882D-EE29-4F4A-AB19-F548C68F12F4}" sibTransId="{FCB963DE-0EDE-471B-B747-022B1BC84553}"/>
    <dgm:cxn modelId="{C5E6B6D7-911B-4953-80AE-D6CDE46D2BDF}" type="presOf" srcId="{066F2FD3-F9E9-4187-9234-0660311D5B6E}" destId="{B37614AB-6325-41DC-A61C-B4D2A34FD9BF}" srcOrd="0" destOrd="0" presId="urn:microsoft.com/office/officeart/2018/2/layout/IconLabelList"/>
    <dgm:cxn modelId="{BD6A33E6-3D5F-4C87-A973-4F7CE75F2113}" type="presOf" srcId="{C383A8B0-9404-49F4-8957-F75109FF8315}" destId="{E3318C57-20E3-46E8-A4E0-4867E2503CD8}" srcOrd="0" destOrd="0" presId="urn:microsoft.com/office/officeart/2018/2/layout/IconLabelList"/>
    <dgm:cxn modelId="{CE23C8E9-F355-47DD-AD88-23D670D84DD5}" srcId="{066F2FD3-F9E9-4187-9234-0660311D5B6E}" destId="{C383A8B0-9404-49F4-8957-F75109FF8315}" srcOrd="0" destOrd="0" parTransId="{D34BB8A5-9C65-4130-9BFB-D807C29EC2DA}" sibTransId="{CC4F4E14-126D-4FDB-AFF7-8FD5BD32644F}"/>
    <dgm:cxn modelId="{3126E0ED-A3C8-4379-B031-87FAC7FEC5C6}" type="presOf" srcId="{7C5159E2-3438-48EB-8425-D01A520D46CA}" destId="{0B97B815-1BE0-427A-9804-549BFD09C828}" srcOrd="0" destOrd="0" presId="urn:microsoft.com/office/officeart/2018/2/layout/IconLabelList"/>
    <dgm:cxn modelId="{94887CF7-CA21-4F87-A9FB-C601F86E6F9F}" type="presOf" srcId="{70B8661A-FAE6-48D6-AA47-46AB08F9AAF8}" destId="{0E78F1C8-97BE-4E35-BFDC-74BA476104E7}" srcOrd="0" destOrd="0" presId="urn:microsoft.com/office/officeart/2018/2/layout/IconLabelList"/>
    <dgm:cxn modelId="{6F8CB5C9-0648-426C-87A0-A3F32041DD81}" type="presParOf" srcId="{B37614AB-6325-41DC-A61C-B4D2A34FD9BF}" destId="{DA05187E-DA13-4D8E-BD41-20D6CCB56595}" srcOrd="0" destOrd="0" presId="urn:microsoft.com/office/officeart/2018/2/layout/IconLabelList"/>
    <dgm:cxn modelId="{96929A9E-5F5B-4784-B0ED-B9411E5B9A44}" type="presParOf" srcId="{DA05187E-DA13-4D8E-BD41-20D6CCB56595}" destId="{9F6999D0-2C08-4519-BE35-5C05C631A527}" srcOrd="0" destOrd="0" presId="urn:microsoft.com/office/officeart/2018/2/layout/IconLabelList"/>
    <dgm:cxn modelId="{1A64385D-17E8-4260-93C9-D27ACE946854}" type="presParOf" srcId="{DA05187E-DA13-4D8E-BD41-20D6CCB56595}" destId="{1A2C0224-26CB-4D94-8695-942F258BD962}" srcOrd="1" destOrd="0" presId="urn:microsoft.com/office/officeart/2018/2/layout/IconLabelList"/>
    <dgm:cxn modelId="{EB2A4A16-481F-4BB8-8729-7840148C13FF}" type="presParOf" srcId="{DA05187E-DA13-4D8E-BD41-20D6CCB56595}" destId="{E3318C57-20E3-46E8-A4E0-4867E2503CD8}" srcOrd="2" destOrd="0" presId="urn:microsoft.com/office/officeart/2018/2/layout/IconLabelList"/>
    <dgm:cxn modelId="{EA90768D-7928-4FAA-AAB1-0311DDEFF658}" type="presParOf" srcId="{B37614AB-6325-41DC-A61C-B4D2A34FD9BF}" destId="{FAA390DB-8A5D-4182-947F-87EBA5E815D5}" srcOrd="1" destOrd="0" presId="urn:microsoft.com/office/officeart/2018/2/layout/IconLabelList"/>
    <dgm:cxn modelId="{F6C61B90-4C83-469E-8E66-67C9F474447F}" type="presParOf" srcId="{B37614AB-6325-41DC-A61C-B4D2A34FD9BF}" destId="{5D091BBA-2741-4A88-B85D-763CA967A57F}" srcOrd="2" destOrd="0" presId="urn:microsoft.com/office/officeart/2018/2/layout/IconLabelList"/>
    <dgm:cxn modelId="{D164150F-8DA0-4549-BC1C-5C5ADA7D157A}" type="presParOf" srcId="{5D091BBA-2741-4A88-B85D-763CA967A57F}" destId="{92838104-78E6-4301-A53C-99D0FCB67EBB}" srcOrd="0" destOrd="0" presId="urn:microsoft.com/office/officeart/2018/2/layout/IconLabelList"/>
    <dgm:cxn modelId="{A3AB57DD-9C9F-4520-86C3-F7C4BDA5C0BB}" type="presParOf" srcId="{5D091BBA-2741-4A88-B85D-763CA967A57F}" destId="{2E4E1C92-3A36-45DC-9649-737ED1B50E83}" srcOrd="1" destOrd="0" presId="urn:microsoft.com/office/officeart/2018/2/layout/IconLabelList"/>
    <dgm:cxn modelId="{032B0527-1298-47D8-83A9-B0A61ABD94F7}" type="presParOf" srcId="{5D091BBA-2741-4A88-B85D-763CA967A57F}" destId="{B8994A50-9FD1-472D-A8A2-E534E9E9AB0E}" srcOrd="2" destOrd="0" presId="urn:microsoft.com/office/officeart/2018/2/layout/IconLabelList"/>
    <dgm:cxn modelId="{0F59E9BE-61D6-4027-9895-8BFAF8455DB0}" type="presParOf" srcId="{B37614AB-6325-41DC-A61C-B4D2A34FD9BF}" destId="{D23075F1-D32B-494C-A594-C69D8031E0A3}" srcOrd="3" destOrd="0" presId="urn:microsoft.com/office/officeart/2018/2/layout/IconLabelList"/>
    <dgm:cxn modelId="{8B599587-8134-45EB-BBAC-3599A224E8E4}" type="presParOf" srcId="{B37614AB-6325-41DC-A61C-B4D2A34FD9BF}" destId="{14E64A21-EB2D-4FDB-9E57-B6185CF5A2D9}" srcOrd="4" destOrd="0" presId="urn:microsoft.com/office/officeart/2018/2/layout/IconLabelList"/>
    <dgm:cxn modelId="{E399DDE3-6BB3-433B-B5F0-878256F8EB01}" type="presParOf" srcId="{14E64A21-EB2D-4FDB-9E57-B6185CF5A2D9}" destId="{3F169DDF-DCB2-43B6-ABB9-17990EAAF05A}" srcOrd="0" destOrd="0" presId="urn:microsoft.com/office/officeart/2018/2/layout/IconLabelList"/>
    <dgm:cxn modelId="{B5CB3710-30DD-47C5-BC21-9211C50BAFD5}" type="presParOf" srcId="{14E64A21-EB2D-4FDB-9E57-B6185CF5A2D9}" destId="{583905A4-09C4-4681-A0E9-1A5CEBE14BB6}" srcOrd="1" destOrd="0" presId="urn:microsoft.com/office/officeart/2018/2/layout/IconLabelList"/>
    <dgm:cxn modelId="{199332D1-D2F6-4D3A-AE4F-3E8C38342408}" type="presParOf" srcId="{14E64A21-EB2D-4FDB-9E57-B6185CF5A2D9}" destId="{0B97B815-1BE0-427A-9804-549BFD09C828}" srcOrd="2" destOrd="0" presId="urn:microsoft.com/office/officeart/2018/2/layout/IconLabelList"/>
    <dgm:cxn modelId="{1E837B25-DFB4-458C-B768-1152B8D9BD0F}" type="presParOf" srcId="{B37614AB-6325-41DC-A61C-B4D2A34FD9BF}" destId="{0A761465-7201-41A1-83A7-C23AA694F8EE}" srcOrd="5" destOrd="0" presId="urn:microsoft.com/office/officeart/2018/2/layout/IconLabelList"/>
    <dgm:cxn modelId="{216EFD78-DF7E-423D-BA1F-FBAD45CD1EAC}" type="presParOf" srcId="{B37614AB-6325-41DC-A61C-B4D2A34FD9BF}" destId="{08A24ABA-A74F-4F81-96AC-54F1D2F61E76}" srcOrd="6" destOrd="0" presId="urn:microsoft.com/office/officeart/2018/2/layout/IconLabelList"/>
    <dgm:cxn modelId="{83749C35-8F97-4CC1-A5C7-C0E27835D941}" type="presParOf" srcId="{08A24ABA-A74F-4F81-96AC-54F1D2F61E76}" destId="{3D230FF6-F545-4B75-9963-EE54BD076F88}" srcOrd="0" destOrd="0" presId="urn:microsoft.com/office/officeart/2018/2/layout/IconLabelList"/>
    <dgm:cxn modelId="{9568C48D-65D4-44E6-BCDF-C831981A89E3}" type="presParOf" srcId="{08A24ABA-A74F-4F81-96AC-54F1D2F61E76}" destId="{642A02C4-FD6C-4E2F-B219-EE9BC0436F7F}" srcOrd="1" destOrd="0" presId="urn:microsoft.com/office/officeart/2018/2/layout/IconLabelList"/>
    <dgm:cxn modelId="{883E2F17-01F1-41BD-AC7A-647EC612F1FE}" type="presParOf" srcId="{08A24ABA-A74F-4F81-96AC-54F1D2F61E76}" destId="{B1A07639-3B14-46C2-916F-1474D6C44ABA}" srcOrd="2" destOrd="0" presId="urn:microsoft.com/office/officeart/2018/2/layout/IconLabelList"/>
    <dgm:cxn modelId="{B8DBBAB3-C77F-41F4-BCAB-55F40300CE5E}" type="presParOf" srcId="{B37614AB-6325-41DC-A61C-B4D2A34FD9BF}" destId="{C7CEF76F-558B-48E5-8276-B6C4E7A79CA5}" srcOrd="7" destOrd="0" presId="urn:microsoft.com/office/officeart/2018/2/layout/IconLabelList"/>
    <dgm:cxn modelId="{32137F08-937A-4D07-A576-6906EB08273F}" type="presParOf" srcId="{B37614AB-6325-41DC-A61C-B4D2A34FD9BF}" destId="{281344AB-524F-4EC9-853E-976212769931}" srcOrd="8" destOrd="0" presId="urn:microsoft.com/office/officeart/2018/2/layout/IconLabelList"/>
    <dgm:cxn modelId="{1A3B7078-002A-4478-AAF2-285006ADBF21}" type="presParOf" srcId="{281344AB-524F-4EC9-853E-976212769931}" destId="{CCE5A5CD-C60B-4121-A537-169876DC2FD8}" srcOrd="0" destOrd="0" presId="urn:microsoft.com/office/officeart/2018/2/layout/IconLabelList"/>
    <dgm:cxn modelId="{8D1C6C81-C316-4C3F-B5F5-880C11757D5E}" type="presParOf" srcId="{281344AB-524F-4EC9-853E-976212769931}" destId="{C0DAA2DD-EA1D-4D03-A35F-1180964C4F9A}" srcOrd="1" destOrd="0" presId="urn:microsoft.com/office/officeart/2018/2/layout/IconLabelList"/>
    <dgm:cxn modelId="{05C94BB6-0A98-47AB-AC4F-A4C876251C2C}" type="presParOf" srcId="{281344AB-524F-4EC9-853E-976212769931}" destId="{0E78F1C8-97BE-4E35-BFDC-74BA476104E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2E657-1425-4532-9D58-213717C44CE8}">
      <dsp:nvSpPr>
        <dsp:cNvPr id="0" name=""/>
        <dsp:cNvSpPr/>
      </dsp:nvSpPr>
      <dsp:spPr>
        <a:xfrm>
          <a:off x="28455" y="815901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40144-AF3D-4F66-9A5C-70F2252423D0}">
      <dsp:nvSpPr>
        <dsp:cNvPr id="0" name=""/>
        <dsp:cNvSpPr/>
      </dsp:nvSpPr>
      <dsp:spPr>
        <a:xfrm>
          <a:off x="256091" y="1043537"/>
          <a:ext cx="628709" cy="6287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229FB-BD3F-411F-883E-6A8802B2ECFF}">
      <dsp:nvSpPr>
        <dsp:cNvPr id="0" name=""/>
        <dsp:cNvSpPr/>
      </dsp:nvSpPr>
      <dsp:spPr>
        <a:xfrm>
          <a:off x="1344718" y="815901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/>
            <a:t>Supply chain for CDM related projects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Suppliers / deliveries / waste - chemicals, equipment, materials, recycling, etc.</a:t>
          </a:r>
          <a:endParaRPr lang="en-US" sz="2000" kern="1200" dirty="0"/>
        </a:p>
      </dsp:txBody>
      <dsp:txXfrm>
        <a:off x="1344718" y="815901"/>
        <a:ext cx="2555098" cy="1083981"/>
      </dsp:txXfrm>
    </dsp:sp>
    <dsp:sp modelId="{B8E33914-D1ED-4A6B-A168-97CCDA8A5D24}">
      <dsp:nvSpPr>
        <dsp:cNvPr id="0" name=""/>
        <dsp:cNvSpPr/>
      </dsp:nvSpPr>
      <dsp:spPr>
        <a:xfrm>
          <a:off x="4345023" y="815901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B8D35-6714-4F9E-8287-086EE50C85C6}">
      <dsp:nvSpPr>
        <dsp:cNvPr id="0" name=""/>
        <dsp:cNvSpPr/>
      </dsp:nvSpPr>
      <dsp:spPr>
        <a:xfrm>
          <a:off x="4572659" y="1043537"/>
          <a:ext cx="628709" cy="6287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3B17B-E528-4933-A58E-60B9D898EF98}">
      <dsp:nvSpPr>
        <dsp:cNvPr id="0" name=""/>
        <dsp:cNvSpPr/>
      </dsp:nvSpPr>
      <dsp:spPr>
        <a:xfrm>
          <a:off x="5661286" y="815901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CDM related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People carrying out new build, demolition, refurbishment work, large repair/ maintenance 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661286" y="815901"/>
        <a:ext cx="2555098" cy="1083981"/>
      </dsp:txXfrm>
    </dsp:sp>
    <dsp:sp modelId="{93168500-9EE4-49D3-A7E7-E3BFB7446EEA}">
      <dsp:nvSpPr>
        <dsp:cNvPr id="0" name=""/>
        <dsp:cNvSpPr/>
      </dsp:nvSpPr>
      <dsp:spPr>
        <a:xfrm>
          <a:off x="28455" y="2678148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1BF7A-09ED-4AC5-A1BD-C5ECE613D404}">
      <dsp:nvSpPr>
        <dsp:cNvPr id="0" name=""/>
        <dsp:cNvSpPr/>
      </dsp:nvSpPr>
      <dsp:spPr>
        <a:xfrm>
          <a:off x="256091" y="2905784"/>
          <a:ext cx="628709" cy="6287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57EB4-0D5D-4B6A-B04A-350BF29CBE26}">
      <dsp:nvSpPr>
        <dsp:cNvPr id="0" name=""/>
        <dsp:cNvSpPr/>
      </dsp:nvSpPr>
      <dsp:spPr>
        <a:xfrm>
          <a:off x="1344718" y="2678148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Non-CDM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Servicing / inspection, insurance, annual maintenance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1344718" y="2678148"/>
        <a:ext cx="2555098" cy="1083981"/>
      </dsp:txXfrm>
    </dsp:sp>
    <dsp:sp modelId="{A58E5ECD-C07F-4998-9BDB-27415DF5E6C0}">
      <dsp:nvSpPr>
        <dsp:cNvPr id="0" name=""/>
        <dsp:cNvSpPr/>
      </dsp:nvSpPr>
      <dsp:spPr>
        <a:xfrm>
          <a:off x="4345023" y="2678148"/>
          <a:ext cx="1083981" cy="1083981"/>
        </a:xfrm>
        <a:prstGeom prst="ellipse">
          <a:avLst/>
        </a:prstGeom>
        <a:solidFill>
          <a:srgbClr val="1C325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323204-CD01-476E-A3F2-E5E4822395BE}">
      <dsp:nvSpPr>
        <dsp:cNvPr id="0" name=""/>
        <dsp:cNvSpPr/>
      </dsp:nvSpPr>
      <dsp:spPr>
        <a:xfrm>
          <a:off x="4572659" y="2905784"/>
          <a:ext cx="628709" cy="6287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F52E5-CC1D-44BF-A571-9ABFCEA68628}">
      <dsp:nvSpPr>
        <dsp:cNvPr id="0" name=""/>
        <dsp:cNvSpPr/>
      </dsp:nvSpPr>
      <dsp:spPr>
        <a:xfrm>
          <a:off x="5661286" y="2678148"/>
          <a:ext cx="2555098" cy="1083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Non-CDM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Events, Conference and Letting, filming, consultants </a:t>
          </a:r>
          <a:endParaRPr lang="en-US" sz="2000" kern="1200" dirty="0">
            <a:solidFill>
              <a:srgbClr val="44546A">
                <a:hueOff val="0"/>
                <a:satOff val="0"/>
                <a:lumOff val="0"/>
                <a:alphaOff val="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661286" y="2678148"/>
        <a:ext cx="2555098" cy="1083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C40E3-629F-4728-ADED-4C5B000374BA}">
      <dsp:nvSpPr>
        <dsp:cNvPr id="0" name=""/>
        <dsp:cNvSpPr/>
      </dsp:nvSpPr>
      <dsp:spPr>
        <a:xfrm>
          <a:off x="0" y="284519"/>
          <a:ext cx="8782736" cy="2252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638" tIns="270764" rIns="68163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Client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Designers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Principal Designer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Principal Contractor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Construction phase plan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Contractors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Workers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F10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Health and Safety File</a:t>
          </a:r>
        </a:p>
      </dsp:txBody>
      <dsp:txXfrm>
        <a:off x="0" y="284519"/>
        <a:ext cx="8782736" cy="2252250"/>
      </dsp:txXfrm>
    </dsp:sp>
    <dsp:sp modelId="{BA6794B1-7AAF-46BB-B64E-3A7386A99D32}">
      <dsp:nvSpPr>
        <dsp:cNvPr id="0" name=""/>
        <dsp:cNvSpPr/>
      </dsp:nvSpPr>
      <dsp:spPr>
        <a:xfrm>
          <a:off x="439136" y="92639"/>
          <a:ext cx="614791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77" tIns="0" rIns="232377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Construction Design and Management Regulations</a:t>
          </a:r>
          <a:endParaRPr lang="en-US" sz="1300" kern="1200" dirty="0"/>
        </a:p>
      </dsp:txBody>
      <dsp:txXfrm>
        <a:off x="457870" y="111373"/>
        <a:ext cx="6110447" cy="346292"/>
      </dsp:txXfrm>
    </dsp:sp>
    <dsp:sp modelId="{5052B8AF-0F31-48E8-8F2C-9DF5A83AFD0E}">
      <dsp:nvSpPr>
        <dsp:cNvPr id="0" name=""/>
        <dsp:cNvSpPr/>
      </dsp:nvSpPr>
      <dsp:spPr>
        <a:xfrm>
          <a:off x="0" y="2798850"/>
          <a:ext cx="8782736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70A66-D1FA-45B5-8596-9936B01B2891}">
      <dsp:nvSpPr>
        <dsp:cNvPr id="0" name=""/>
        <dsp:cNvSpPr/>
      </dsp:nvSpPr>
      <dsp:spPr>
        <a:xfrm>
          <a:off x="439136" y="2606970"/>
          <a:ext cx="614791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77" tIns="0" rIns="232377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 short guide for clients on CDM (hse.gov.uk)</a:t>
          </a:r>
          <a:r>
            <a:rPr lang="en-GB" sz="1300" kern="1200" dirty="0"/>
            <a:t> </a:t>
          </a:r>
          <a:endParaRPr lang="en-US" sz="1300" kern="1200" dirty="0"/>
        </a:p>
      </dsp:txBody>
      <dsp:txXfrm>
        <a:off x="457870" y="2625704"/>
        <a:ext cx="6110447" cy="346292"/>
      </dsp:txXfrm>
    </dsp:sp>
    <dsp:sp modelId="{62210112-CDC0-440B-B32A-6EB76B9B0EC6}">
      <dsp:nvSpPr>
        <dsp:cNvPr id="0" name=""/>
        <dsp:cNvSpPr/>
      </dsp:nvSpPr>
      <dsp:spPr>
        <a:xfrm>
          <a:off x="0" y="3388530"/>
          <a:ext cx="8782736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CF083-99E0-49FD-AEDC-4AD18725CFD5}">
      <dsp:nvSpPr>
        <dsp:cNvPr id="0" name=""/>
        <dsp:cNvSpPr/>
      </dsp:nvSpPr>
      <dsp:spPr>
        <a:xfrm>
          <a:off x="439136" y="3196650"/>
          <a:ext cx="614791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77" tIns="0" rIns="232377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Managing health and safety in construction (hse.gov.uk)</a:t>
          </a:r>
          <a:endParaRPr lang="en-US" sz="1300" kern="1200" dirty="0"/>
        </a:p>
      </dsp:txBody>
      <dsp:txXfrm>
        <a:off x="457870" y="3215384"/>
        <a:ext cx="6110447" cy="346292"/>
      </dsp:txXfrm>
    </dsp:sp>
    <dsp:sp modelId="{D627F31E-149B-404F-B73C-F5B942EAB5FD}">
      <dsp:nvSpPr>
        <dsp:cNvPr id="0" name=""/>
        <dsp:cNvSpPr/>
      </dsp:nvSpPr>
      <dsp:spPr>
        <a:xfrm>
          <a:off x="0" y="3978210"/>
          <a:ext cx="8782736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A43716-3166-47C2-83F7-0B00FD1DEEB0}">
      <dsp:nvSpPr>
        <dsp:cNvPr id="0" name=""/>
        <dsp:cNvSpPr/>
      </dsp:nvSpPr>
      <dsp:spPr>
        <a:xfrm>
          <a:off x="439136" y="3786330"/>
          <a:ext cx="614791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77" tIns="0" rIns="232377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Detailed Construction phase plans, risk assessments and method statements</a:t>
          </a:r>
          <a:endParaRPr lang="en-US" sz="1300" kern="1200" dirty="0"/>
        </a:p>
      </dsp:txBody>
      <dsp:txXfrm>
        <a:off x="457870" y="3805064"/>
        <a:ext cx="6110447" cy="346292"/>
      </dsp:txXfrm>
    </dsp:sp>
    <dsp:sp modelId="{286CA143-00C3-44B2-8EEC-8BA846A6900B}">
      <dsp:nvSpPr>
        <dsp:cNvPr id="0" name=""/>
        <dsp:cNvSpPr/>
      </dsp:nvSpPr>
      <dsp:spPr>
        <a:xfrm>
          <a:off x="0" y="4567890"/>
          <a:ext cx="8782736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7720D-266F-4F40-8A18-DBC688856C52}">
      <dsp:nvSpPr>
        <dsp:cNvPr id="0" name=""/>
        <dsp:cNvSpPr/>
      </dsp:nvSpPr>
      <dsp:spPr>
        <a:xfrm>
          <a:off x="439136" y="4376010"/>
          <a:ext cx="6147915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77" tIns="0" rIns="232377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Fee for intervention </a:t>
          </a:r>
          <a:endParaRPr lang="en-US" sz="1300" kern="1200" dirty="0"/>
        </a:p>
      </dsp:txBody>
      <dsp:txXfrm>
        <a:off x="457870" y="4394744"/>
        <a:ext cx="6110447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C9781-FEF6-4A23-B1C3-03757FF05863}">
      <dsp:nvSpPr>
        <dsp:cNvPr id="0" name=""/>
        <dsp:cNvSpPr/>
      </dsp:nvSpPr>
      <dsp:spPr>
        <a:xfrm>
          <a:off x="0" y="518442"/>
          <a:ext cx="2231571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Induction</a:t>
          </a:r>
          <a:endParaRPr lang="en-GB" sz="2900" b="1" kern="1200" dirty="0"/>
        </a:p>
      </dsp:txBody>
      <dsp:txXfrm>
        <a:off x="0" y="518442"/>
        <a:ext cx="2231571" cy="1287000"/>
      </dsp:txXfrm>
    </dsp:sp>
    <dsp:sp modelId="{8F13E15F-FABD-4357-B815-DC120D112E04}">
      <dsp:nvSpPr>
        <dsp:cNvPr id="0" name=""/>
        <dsp:cNvSpPr/>
      </dsp:nvSpPr>
      <dsp:spPr>
        <a:xfrm>
          <a:off x="2231571" y="176582"/>
          <a:ext cx="446314" cy="197071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8F1CF-3BD9-4D60-A87A-B70707AAB8BA}">
      <dsp:nvSpPr>
        <dsp:cNvPr id="0" name=""/>
        <dsp:cNvSpPr/>
      </dsp:nvSpPr>
      <dsp:spPr>
        <a:xfrm>
          <a:off x="2856411" y="176582"/>
          <a:ext cx="6069874" cy="1970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Have they read and signed the COP?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Do they have the RA and Method Statements?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Do they require a permit to work (contact P&amp;F)?</a:t>
          </a:r>
        </a:p>
      </dsp:txBody>
      <dsp:txXfrm>
        <a:off x="2856411" y="176582"/>
        <a:ext cx="6069874" cy="1970718"/>
      </dsp:txXfrm>
    </dsp:sp>
    <dsp:sp modelId="{6097867C-29F8-4705-8E5F-941595096E80}">
      <dsp:nvSpPr>
        <dsp:cNvPr id="0" name=""/>
        <dsp:cNvSpPr/>
      </dsp:nvSpPr>
      <dsp:spPr>
        <a:xfrm>
          <a:off x="0" y="2381301"/>
          <a:ext cx="2231571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Inspection</a:t>
          </a:r>
          <a:r>
            <a:rPr lang="en-GB" sz="2900" kern="1200" dirty="0"/>
            <a:t> </a:t>
          </a:r>
        </a:p>
      </dsp:txBody>
      <dsp:txXfrm>
        <a:off x="0" y="2381301"/>
        <a:ext cx="2231571" cy="1287000"/>
      </dsp:txXfrm>
    </dsp:sp>
    <dsp:sp modelId="{D3CC3BD8-5194-4A34-8FCC-2B460B6A8060}">
      <dsp:nvSpPr>
        <dsp:cNvPr id="0" name=""/>
        <dsp:cNvSpPr/>
      </dsp:nvSpPr>
      <dsp:spPr>
        <a:xfrm>
          <a:off x="2231571" y="2381301"/>
          <a:ext cx="446314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D190B-C462-4720-BC92-F30E43D01046}">
      <dsp:nvSpPr>
        <dsp:cNvPr id="0" name=""/>
        <dsp:cNvSpPr/>
      </dsp:nvSpPr>
      <dsp:spPr>
        <a:xfrm>
          <a:off x="2856411" y="2381301"/>
          <a:ext cx="6069874" cy="1287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Carry out the necessary inspections at agreed department timescales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Any issues </a:t>
          </a:r>
        </a:p>
      </dsp:txBody>
      <dsp:txXfrm>
        <a:off x="2856411" y="2381301"/>
        <a:ext cx="6069874" cy="1287000"/>
      </dsp:txXfrm>
    </dsp:sp>
    <dsp:sp modelId="{6C06C126-9937-445E-9356-35631ECEAA43}">
      <dsp:nvSpPr>
        <dsp:cNvPr id="0" name=""/>
        <dsp:cNvSpPr/>
      </dsp:nvSpPr>
      <dsp:spPr>
        <a:xfrm>
          <a:off x="0" y="3902301"/>
          <a:ext cx="2231571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Completion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works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sign</a:t>
          </a:r>
          <a:r>
            <a:rPr lang="en-GB" sz="2900" b="1" kern="1200" dirty="0"/>
            <a:t> </a:t>
          </a:r>
          <a:r>
            <a:rPr lang="en-GB" sz="24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off</a:t>
          </a:r>
        </a:p>
      </dsp:txBody>
      <dsp:txXfrm>
        <a:off x="0" y="3902301"/>
        <a:ext cx="2231571" cy="1287000"/>
      </dsp:txXfrm>
    </dsp:sp>
    <dsp:sp modelId="{B37014BA-A703-4F3E-BE57-FF34953EAFF5}">
      <dsp:nvSpPr>
        <dsp:cNvPr id="0" name=""/>
        <dsp:cNvSpPr/>
      </dsp:nvSpPr>
      <dsp:spPr>
        <a:xfrm>
          <a:off x="2231571" y="3902301"/>
          <a:ext cx="446314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B8057-1A23-48B4-B763-F627A9235A1C}">
      <dsp:nvSpPr>
        <dsp:cNvPr id="0" name=""/>
        <dsp:cNvSpPr/>
      </dsp:nvSpPr>
      <dsp:spPr>
        <a:xfrm>
          <a:off x="2856411" y="3902301"/>
          <a:ext cx="6069874" cy="1287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Is the site safe?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Waste been removed?</a:t>
          </a:r>
        </a:p>
      </dsp:txBody>
      <dsp:txXfrm>
        <a:off x="2856411" y="3902301"/>
        <a:ext cx="6069874" cy="1287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999D0-2C08-4519-BE35-5C05C631A527}">
      <dsp:nvSpPr>
        <dsp:cNvPr id="0" name=""/>
        <dsp:cNvSpPr/>
      </dsp:nvSpPr>
      <dsp:spPr>
        <a:xfrm>
          <a:off x="1219197" y="508291"/>
          <a:ext cx="584560" cy="5845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18C57-20E3-46E8-A4E0-4867E2503CD8}">
      <dsp:nvSpPr>
        <dsp:cNvPr id="0" name=""/>
        <dsp:cNvSpPr/>
      </dsp:nvSpPr>
      <dsp:spPr>
        <a:xfrm>
          <a:off x="194769" y="1102256"/>
          <a:ext cx="2748032" cy="1684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CDM H&amp;S Plans, activity Risk Assessments require to be completed by the contractor when carrying out work on Campus and Accommodation</a:t>
          </a:r>
          <a:endParaRPr lang="en-US" sz="1800" kern="1200" dirty="0"/>
        </a:p>
      </dsp:txBody>
      <dsp:txXfrm>
        <a:off x="194769" y="1102256"/>
        <a:ext cx="2748032" cy="1684265"/>
      </dsp:txXfrm>
    </dsp:sp>
    <dsp:sp modelId="{92838104-78E6-4301-A53C-99D0FCB67EBB}">
      <dsp:nvSpPr>
        <dsp:cNvPr id="0" name=""/>
        <dsp:cNvSpPr/>
      </dsp:nvSpPr>
      <dsp:spPr>
        <a:xfrm>
          <a:off x="3780665" y="458270"/>
          <a:ext cx="584560" cy="5845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94A50-9FD1-472D-A8A2-E534E9E9AB0E}">
      <dsp:nvSpPr>
        <dsp:cNvPr id="0" name=""/>
        <dsp:cNvSpPr/>
      </dsp:nvSpPr>
      <dsp:spPr>
        <a:xfrm>
          <a:off x="3242966" y="1098233"/>
          <a:ext cx="1824985" cy="811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They must be suitable and sufficient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42966" y="1098233"/>
        <a:ext cx="1824985" cy="811889"/>
      </dsp:txXfrm>
    </dsp:sp>
    <dsp:sp modelId="{3F169DDF-DCB2-43B6-ABB9-17990EAAF05A}">
      <dsp:nvSpPr>
        <dsp:cNvPr id="0" name=""/>
        <dsp:cNvSpPr/>
      </dsp:nvSpPr>
      <dsp:spPr>
        <a:xfrm>
          <a:off x="5905354" y="458270"/>
          <a:ext cx="584560" cy="5845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7B815-1BE0-427A-9804-549BFD09C828}">
      <dsp:nvSpPr>
        <dsp:cNvPr id="0" name=""/>
        <dsp:cNvSpPr/>
      </dsp:nvSpPr>
      <dsp:spPr>
        <a:xfrm>
          <a:off x="5160702" y="1098233"/>
          <a:ext cx="1969735" cy="811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Require to be available when requested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5160702" y="1098233"/>
        <a:ext cx="1969735" cy="811889"/>
      </dsp:txXfrm>
    </dsp:sp>
    <dsp:sp modelId="{3D230FF6-F545-4B75-9963-EE54BD076F88}">
      <dsp:nvSpPr>
        <dsp:cNvPr id="0" name=""/>
        <dsp:cNvSpPr/>
      </dsp:nvSpPr>
      <dsp:spPr>
        <a:xfrm>
          <a:off x="1530332" y="2977430"/>
          <a:ext cx="584560" cy="5845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07639-3B14-46C2-916F-1474D6C44ABA}">
      <dsp:nvSpPr>
        <dsp:cNvPr id="0" name=""/>
        <dsp:cNvSpPr/>
      </dsp:nvSpPr>
      <dsp:spPr>
        <a:xfrm>
          <a:off x="355692" y="3532248"/>
          <a:ext cx="2999159" cy="811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Contractor responsible to update as and when required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5692" y="3532248"/>
        <a:ext cx="2999159" cy="811889"/>
      </dsp:txXfrm>
    </dsp:sp>
    <dsp:sp modelId="{CCE5A5CD-C60B-4121-A537-169876DC2FD8}">
      <dsp:nvSpPr>
        <dsp:cNvPr id="0" name=""/>
        <dsp:cNvSpPr/>
      </dsp:nvSpPr>
      <dsp:spPr>
        <a:xfrm>
          <a:off x="5067946" y="2944771"/>
          <a:ext cx="584560" cy="5845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8F1C8-97BE-4E35-BFDC-74BA476104E7}">
      <dsp:nvSpPr>
        <dsp:cNvPr id="0" name=""/>
        <dsp:cNvSpPr/>
      </dsp:nvSpPr>
      <dsp:spPr>
        <a:xfrm>
          <a:off x="3582180" y="3532248"/>
          <a:ext cx="3429720" cy="811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University required to provide all necessary information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82180" y="3532248"/>
        <a:ext cx="3429720" cy="811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3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00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8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60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11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1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30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58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68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87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82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48B4-10B0-4401-AAD0-663CB35CF00A}" type="datetimeFigureOut">
              <a:rPr lang="en-GB" smtClean="0"/>
              <a:t>29/09/2023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730D-FBF4-4697-A770-1FBF43F05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2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taff.napier.ac.uk/services/governance-compliance/healthandsafety/policies/Pages/Policies-A-Z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staff.napier.ac.uk/services/governance-compliance/healthandsafety/booklets/Pages/Contractor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lls of blueprints">
            <a:extLst>
              <a:ext uri="{FF2B5EF4-FFF2-40B4-BE49-F238E27FC236}">
                <a16:creationId xmlns:a16="http://schemas.microsoft.com/office/drawing/2014/main" id="{9B77A594-3CE0-4A97-B83D-6721C91F2D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08" r="12479"/>
          <a:stretch/>
        </p:blipFill>
        <p:spPr>
          <a:xfrm>
            <a:off x="0" y="0"/>
            <a:ext cx="9144001" cy="68758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891D0A-D910-45EC-85FE-1137B85B0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11199" y="558517"/>
            <a:ext cx="7772400" cy="303008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Requirements on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Contract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Administrators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EDDB5-5081-41F8-A86A-7E4F6C51B9EF}"/>
              </a:ext>
            </a:extLst>
          </p:cNvPr>
          <p:cNvSpPr txBox="1"/>
          <p:nvPr/>
        </p:nvSpPr>
        <p:spPr>
          <a:xfrm>
            <a:off x="0" y="6506477"/>
            <a:ext cx="91440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Sean Hughes </a:t>
            </a:r>
            <a:r>
              <a:rPr lang="en-GB" sz="1400" dirty="0">
                <a:solidFill>
                  <a:schemeClr val="bg1"/>
                </a:solidFill>
              </a:rPr>
              <a:t>BSc PgDip MCIOB CMIOSH</a:t>
            </a:r>
            <a:r>
              <a:rPr lang="en-GB" dirty="0">
                <a:solidFill>
                  <a:schemeClr val="bg1"/>
                </a:solidFill>
              </a:rPr>
              <a:t>, Health &amp; Safety Manager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82217-6257-46A5-A6B6-2F5FCB1E2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53999" y="4147117"/>
            <a:ext cx="6858000" cy="1655762"/>
          </a:xfrm>
        </p:spPr>
        <p:txBody>
          <a:bodyPr>
            <a:normAutofit/>
          </a:bodyPr>
          <a:lstStyle/>
          <a:p>
            <a:r>
              <a:rPr lang="en-GB" sz="2800" spc="300" dirty="0">
                <a:solidFill>
                  <a:srgbClr val="002060"/>
                </a:solidFill>
              </a:rPr>
              <a:t>Control of Contractors - CDM</a:t>
            </a:r>
          </a:p>
          <a:p>
            <a:r>
              <a:rPr lang="en-GB" sz="2800" spc="300" dirty="0">
                <a:solidFill>
                  <a:srgbClr val="002060"/>
                </a:solidFill>
              </a:rPr>
              <a:t>Edinburgh Napier University</a:t>
            </a: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6958DDD2-C867-4B9E-A8CD-424D6673A1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58" y="143610"/>
            <a:ext cx="1801372" cy="54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76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CD0EB-8C7E-4879-946E-DEB59BBC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6" y="348865"/>
            <a:ext cx="7810503" cy="877729"/>
          </a:xfrm>
        </p:spPr>
        <p:txBody>
          <a:bodyPr anchor="ctr">
            <a:no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CDM related paperwork</a:t>
            </a:r>
            <a:br>
              <a:rPr lang="en-GB" sz="3500" b="1" dirty="0">
                <a:solidFill>
                  <a:srgbClr val="FFFFFF"/>
                </a:solidFill>
              </a:rPr>
            </a:br>
            <a:r>
              <a:rPr lang="en-GB" sz="3500" b="1" dirty="0">
                <a:solidFill>
                  <a:srgbClr val="FFFFFF"/>
                </a:solidFill>
              </a:rPr>
              <a:t>Risk Assessments and Method Statements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83A922-595F-4DFA-92A2-2F3563D31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159297"/>
              </p:ext>
            </p:extLst>
          </p:nvPr>
        </p:nvGraphicFramePr>
        <p:xfrm>
          <a:off x="1028697" y="1924820"/>
          <a:ext cx="7367594" cy="458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11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95D53BB-4781-4388-89F3-F3F991AD17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04" r="2" b="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B005B1-7C29-425E-8169-B71CCC7D3EF1}"/>
              </a:ext>
            </a:extLst>
          </p:cNvPr>
          <p:cNvSpPr txBox="1"/>
          <p:nvPr/>
        </p:nvSpPr>
        <p:spPr>
          <a:xfrm>
            <a:off x="400854" y="2950387"/>
            <a:ext cx="2289220" cy="35314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11538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307FB-1250-4905-BBB0-15E0E4CA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991" y="762001"/>
            <a:ext cx="5344160" cy="5029186"/>
          </a:xfrm>
        </p:spPr>
        <p:txBody>
          <a:bodyPr anchor="t">
            <a:normAutofit fontScale="85000" lnSpcReduction="20000"/>
          </a:bodyPr>
          <a:lstStyle/>
          <a:p>
            <a:r>
              <a:rPr lang="en-GB" dirty="0"/>
              <a:t>Read and understand the policy</a:t>
            </a:r>
          </a:p>
          <a:p>
            <a:pPr lvl="1"/>
            <a:r>
              <a:rPr lang="en-GB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https://staff.napier.ac.uk/services/governance-compliance/healthandsafety/policies/Pages/Policies-A-Z.aspx</a:t>
            </a:r>
            <a:endParaRPr lang="en-GB" sz="1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/>
              <a:t>Sourcing and raising orders on contractors (Procurement)</a:t>
            </a:r>
          </a:p>
          <a:p>
            <a:r>
              <a:rPr lang="en-GB" dirty="0"/>
              <a:t>Contractor checks</a:t>
            </a:r>
          </a:p>
          <a:p>
            <a:r>
              <a:rPr lang="en-GB" dirty="0"/>
              <a:t>Once contract is signed off – what do I do?</a:t>
            </a:r>
          </a:p>
          <a:p>
            <a:r>
              <a:rPr lang="en-GB" dirty="0"/>
              <a:t>Do I need a Risk Assessment / Method Statements for my contractor?</a:t>
            </a:r>
          </a:p>
          <a:p>
            <a:r>
              <a:rPr lang="en-GB" dirty="0"/>
              <a:t>What information we need to supply designer/ contractor</a:t>
            </a:r>
          </a:p>
          <a:p>
            <a:r>
              <a:rPr lang="en-GB" dirty="0"/>
              <a:t>What we need back on completion of works, H&amp;S File, O&amp;M manuals, etc</a:t>
            </a:r>
          </a:p>
          <a:p>
            <a:r>
              <a:rPr lang="en-GB" dirty="0"/>
              <a:t>Safety performance of contractor</a:t>
            </a:r>
          </a:p>
          <a:p>
            <a:r>
              <a:rPr lang="en-GB" dirty="0"/>
              <a:t>Health and Safety Notices</a:t>
            </a:r>
          </a:p>
          <a:p>
            <a:endParaRPr lang="en-GB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Contract">
            <a:extLst>
              <a:ext uri="{FF2B5EF4-FFF2-40B4-BE49-F238E27FC236}">
                <a16:creationId xmlns:a16="http://schemas.microsoft.com/office/drawing/2014/main" id="{BC8AD254-3B9E-4C5C-9623-2BB820FA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66142" y="2663290"/>
            <a:ext cx="3127897" cy="3127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159040-912F-4CF4-827C-82F397D5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499" y="122624"/>
            <a:ext cx="3992787" cy="1642970"/>
          </a:xfrm>
        </p:spPr>
        <p:txBody>
          <a:bodyPr anchor="b"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Duties placed </a:t>
            </a:r>
            <a:br>
              <a:rPr lang="en-GB" sz="3500" b="1" dirty="0">
                <a:solidFill>
                  <a:srgbClr val="FFFFFF"/>
                </a:solidFill>
              </a:rPr>
            </a:br>
            <a:r>
              <a:rPr lang="en-GB" sz="3500" b="1" dirty="0">
                <a:solidFill>
                  <a:srgbClr val="FFFFFF"/>
                </a:solidFill>
              </a:rPr>
              <a:t>on you </a:t>
            </a:r>
          </a:p>
        </p:txBody>
      </p:sp>
    </p:spTree>
    <p:extLst>
      <p:ext uri="{BB962C8B-B14F-4D97-AF65-F5344CB8AC3E}">
        <p14:creationId xmlns:p14="http://schemas.microsoft.com/office/powerpoint/2010/main" val="43970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B689A-8135-49D8-B1F6-BAC9ACC9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a contractor?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686B46C2-91E9-467B-83BB-72DD183CDEE9}"/>
              </a:ext>
            </a:extLst>
          </p:cNvPr>
          <p:cNvSpPr/>
          <p:nvPr/>
        </p:nvSpPr>
        <p:spPr>
          <a:xfrm>
            <a:off x="660440" y="2183945"/>
            <a:ext cx="8158480" cy="4074160"/>
          </a:xfrm>
          <a:prstGeom prst="wedge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Contractor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defined as: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“a company or person who has a contractual agreement with the University to carry out work or provide a service on the University’s property”</a:t>
            </a:r>
          </a:p>
        </p:txBody>
      </p:sp>
    </p:spTree>
    <p:extLst>
      <p:ext uri="{BB962C8B-B14F-4D97-AF65-F5344CB8AC3E}">
        <p14:creationId xmlns:p14="http://schemas.microsoft.com/office/powerpoint/2010/main" val="180220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B689A-8135-49D8-B1F6-BAC9ACC9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are our contractors?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ED51E41-5FDB-455D-9E50-EB4499EF85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723161"/>
              </p:ext>
            </p:extLst>
          </p:nvPr>
        </p:nvGraphicFramePr>
        <p:xfrm>
          <a:off x="449580" y="1843088"/>
          <a:ext cx="8244840" cy="457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592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D87B-C8F2-46E2-9924-2D01EB3B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Reasoning for controlling contractors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6ECC5-A6B7-466B-B390-00E77F03A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n-GB" dirty="0"/>
              <a:t>Safeguard the university, its staff, students, visitors and other contractors</a:t>
            </a:r>
          </a:p>
          <a:p>
            <a:r>
              <a:rPr lang="en-GB" dirty="0"/>
              <a:t>Required by law</a:t>
            </a:r>
          </a:p>
          <a:p>
            <a:r>
              <a:rPr lang="en-GB" dirty="0"/>
              <a:t>Accident, Near Miss and Dangerous Occurrence reporting requirements</a:t>
            </a:r>
          </a:p>
          <a:p>
            <a:r>
              <a:rPr lang="en-GB" dirty="0"/>
              <a:t>Insurance</a:t>
            </a:r>
          </a:p>
          <a:p>
            <a:pPr marL="0" indent="0">
              <a:buNone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92252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F118-1978-4253-A515-BD5DB6E2A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07" y="1059502"/>
            <a:ext cx="5309733" cy="5340865"/>
          </a:xfrm>
        </p:spPr>
        <p:txBody>
          <a:bodyPr anchor="t">
            <a:noAutofit/>
          </a:bodyPr>
          <a:lstStyle/>
          <a:p>
            <a:r>
              <a:rPr lang="en-GB" dirty="0"/>
              <a:t>University </a:t>
            </a:r>
            <a:r>
              <a:rPr lang="en-GB" dirty="0">
                <a:hlinkClick r:id="rId2"/>
              </a:rPr>
              <a:t>document</a:t>
            </a:r>
            <a:endParaRPr lang="en-GB" dirty="0"/>
          </a:p>
          <a:p>
            <a:r>
              <a:rPr lang="en-GB" dirty="0"/>
              <a:t>Informs contractors what is required of them and what they need to comply with whilst on our property</a:t>
            </a:r>
          </a:p>
          <a:p>
            <a:r>
              <a:rPr lang="en-GB" dirty="0"/>
              <a:t>Sign off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GB" sz="2800" dirty="0"/>
              <a:t>Management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GB" sz="2800" dirty="0"/>
              <a:t>Contractor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n-GB" sz="2800" dirty="0"/>
              <a:t>Records held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fik 9" descr="Document">
            <a:extLst>
              <a:ext uri="{FF2B5EF4-FFF2-40B4-BE49-F238E27FC236}">
                <a16:creationId xmlns:a16="http://schemas.microsoft.com/office/drawing/2014/main" id="{7F143B89-63FA-49AC-9CB4-E973FABC0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71174" y="2900110"/>
            <a:ext cx="3127897" cy="3127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2010E3-2681-43CC-9330-3720EFAA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355" y="427147"/>
            <a:ext cx="3992787" cy="1642970"/>
          </a:xfrm>
        </p:spPr>
        <p:txBody>
          <a:bodyPr anchor="b"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Code of </a:t>
            </a:r>
            <a:br>
              <a:rPr lang="en-GB" sz="3500" b="1" dirty="0">
                <a:solidFill>
                  <a:srgbClr val="FFFFFF"/>
                </a:solidFill>
              </a:rPr>
            </a:br>
            <a:r>
              <a:rPr lang="en-GB" sz="3500" b="1" dirty="0">
                <a:solidFill>
                  <a:srgbClr val="FFFFFF"/>
                </a:solidFill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59002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4B242D-F673-4230-B065-58CA5CC9C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Specialist contractors - projects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BA3ECA0-72B9-499D-8D14-266C7F304F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643945"/>
              </p:ext>
            </p:extLst>
          </p:nvPr>
        </p:nvGraphicFramePr>
        <p:xfrm>
          <a:off x="241521" y="1782784"/>
          <a:ext cx="8782736" cy="4988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423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10684-E732-4F24-84E4-D88D46987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Dealing with contractors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CDDD61-19E5-4E3D-BB1B-C4F728186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205857"/>
              </p:ext>
            </p:extLst>
          </p:nvPr>
        </p:nvGraphicFramePr>
        <p:xfrm>
          <a:off x="-126798" y="1590741"/>
          <a:ext cx="8926286" cy="536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87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D19BF-2784-4903-A647-2627B7D5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91" y="1432630"/>
            <a:ext cx="4172965" cy="4293256"/>
          </a:xfrm>
        </p:spPr>
        <p:txBody>
          <a:bodyPr anchor="t">
            <a:normAutofit/>
          </a:bodyPr>
          <a:lstStyle/>
          <a:p>
            <a:r>
              <a:rPr lang="en-GB" dirty="0"/>
              <a:t>Essential Skillz – Risk Assessment course to be completed by Contract Administrators</a:t>
            </a:r>
            <a:br>
              <a:rPr lang="en-GB" dirty="0"/>
            </a:br>
            <a:endParaRPr lang="en-GB" dirty="0"/>
          </a:p>
          <a:p>
            <a:r>
              <a:rPr lang="en-GB" dirty="0"/>
              <a:t>School/Service to hold all records for contractors’ signatures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Cmd Terminal outline">
            <a:extLst>
              <a:ext uri="{FF2B5EF4-FFF2-40B4-BE49-F238E27FC236}">
                <a16:creationId xmlns:a16="http://schemas.microsoft.com/office/drawing/2014/main" id="{90AE5C7C-B35E-4825-9004-5B66231D4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033993" y="3023998"/>
            <a:ext cx="3127897" cy="31278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71E93E-27B0-4D4F-9A48-C80E169B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499" y="196376"/>
            <a:ext cx="3992787" cy="1642970"/>
          </a:xfrm>
        </p:spPr>
        <p:txBody>
          <a:bodyPr anchor="b">
            <a:normAutofit/>
          </a:bodyPr>
          <a:lstStyle/>
          <a:p>
            <a:r>
              <a:rPr lang="en-GB" sz="3500" b="1" dirty="0">
                <a:solidFill>
                  <a:srgbClr val="FFFFFF"/>
                </a:solidFill>
              </a:rPr>
              <a:t>Courses/records</a:t>
            </a:r>
          </a:p>
        </p:txBody>
      </p:sp>
    </p:spTree>
    <p:extLst>
      <p:ext uri="{BB962C8B-B14F-4D97-AF65-F5344CB8AC3E}">
        <p14:creationId xmlns:p14="http://schemas.microsoft.com/office/powerpoint/2010/main" val="269178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2A153E404A6843825C415CC7700470" ma:contentTypeVersion="58" ma:contentTypeDescription="Create a new document." ma:contentTypeScope="" ma:versionID="d9e02c9f3917aae16281d3cc8001db4a">
  <xsd:schema xmlns:xsd="http://www.w3.org/2001/XMLSchema" xmlns:xs="http://www.w3.org/2001/XMLSchema" xmlns:p="http://schemas.microsoft.com/office/2006/metadata/properties" xmlns:ns1="http://schemas.microsoft.com/sharepoint/v3" xmlns:ns2="b110f892-0364-40fd-945c-01371af183d2" targetNamespace="http://schemas.microsoft.com/office/2006/metadata/properties" ma:root="true" ma:fieldsID="22e8f23cb67a252de733d7e2848d7a0c" ns1:_="" ns2:_="">
    <xsd:import namespace="http://schemas.microsoft.com/sharepoint/v3"/>
    <xsd:import namespace="b110f892-0364-40fd-945c-01371af183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0f892-0364-40fd-945c-01371af183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A2A717-D2BD-42A0-8BD9-0DB461CE0B74}"/>
</file>

<file path=customXml/itemProps2.xml><?xml version="1.0" encoding="utf-8"?>
<ds:datastoreItem xmlns:ds="http://schemas.openxmlformats.org/officeDocument/2006/customXml" ds:itemID="{19163396-97BD-497E-AE0D-5651EBF612B4}"/>
</file>

<file path=customXml/itemProps3.xml><?xml version="1.0" encoding="utf-8"?>
<ds:datastoreItem xmlns:ds="http://schemas.openxmlformats.org/officeDocument/2006/customXml" ds:itemID="{75010E73-4B04-4618-8373-49FB7FCB36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505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Requirements on Contract Administrators</vt:lpstr>
      <vt:lpstr>Duties placed  on you </vt:lpstr>
      <vt:lpstr>What is a contractor?</vt:lpstr>
      <vt:lpstr>Who are our contractors?</vt:lpstr>
      <vt:lpstr>Reasoning for controlling contractors</vt:lpstr>
      <vt:lpstr>Code of  Practice</vt:lpstr>
      <vt:lpstr>Specialist contractors - projects</vt:lpstr>
      <vt:lpstr>Dealing with contractors</vt:lpstr>
      <vt:lpstr>Courses/records</vt:lpstr>
      <vt:lpstr>CDM related paperwork Risk Assessments and Method Statements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Admin CDM 2023 FINAL</dc:title>
  <dc:creator>Thin, Ruth</dc:creator>
  <cp:lastModifiedBy>Thin, Ruth</cp:lastModifiedBy>
  <cp:revision>38</cp:revision>
  <dcterms:created xsi:type="dcterms:W3CDTF">2021-05-12T09:17:22Z</dcterms:created>
  <dcterms:modified xsi:type="dcterms:W3CDTF">2023-09-29T13:23:24Z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0x0101001F2A153E404A6843825C415CC7700470</vt:lpwstr>
  </property>
</Properties>
</file>