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/ppt/presentation.xml"/>
  <Relationship Id="rId2" Type="http://schemas.openxmlformats.org/package/2006/relationships/metadata/thumbnail" Target="/docProps/thumbnail.jpeg"/>
  <Relationship Id="rId3" Type="http://schemas.openxmlformats.org/package/2006/relationships/metadata/core-properties" Target="/docProps/core.xml"/>
  <Relationship Id="rId4" Type="http://schemas.openxmlformats.org/officeDocument/2006/relationships/extended-properties" Target="/docProps/app.xml"/>
  <Relationship Id="rId5" Type="http://schemas.openxmlformats.org/officeDocument/2006/relationships/custom-properties" Target="/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64" r:id="rId3"/>
    <p:sldId id="265" r:id="rId4"/>
    <p:sldId id="270" r:id="rId5"/>
    <p:sldId id="266" r:id="rId6"/>
    <p:sldId id="269" r:id="rId7"/>
    <p:sldId id="260" r:id="rId8"/>
    <p:sldId id="258" r:id="rId9"/>
    <p:sldId id="261" r:id="rId10"/>
    <p:sldId id="262" r:id="rId11"/>
    <p:sldId id="263" r:id="rId12"/>
    <p:sldId id="271" r:id="rId13"/>
    <p:sldId id="268" r:id="rId14"/>
    <p:sldId id="267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notesMaster" Target="notesMasters/notesMaster1.xml"/>
  <Relationship Id="rId2" Type="http://schemas.openxmlformats.org/officeDocument/2006/relationships/slide" Target="slides/slide1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heme" Target="theme/theme1.xml"/>
  <Relationship Id="rId23" Type="http://schemas.openxmlformats.org/officeDocument/2006/relationships/tableStyles" Target="tableStyles.xml"/>
  <Relationship Id="rId24" Type="http://schemas.openxmlformats.org/officeDocument/2006/relationships/customXml" Target="/customXml/item1.xml"/>
  <Relationship Id="rId25" Type="http://schemas.openxmlformats.org/officeDocument/2006/relationships/customXml" Target="/customXml/item2.xml"/>
  <Relationship Id="rId26" Type="http://schemas.openxmlformats.org/officeDocument/2006/relationships/customXml" Target="/customXml/item3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58499-73CB-45FF-893B-94A35A90F8DB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7D304-2303-48C4-8B70-BC11D8F201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7D304-2303-48C4-8B70-BC11D8F201D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D6C1-B4BF-44F6-82D0-D3131C89A439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D45B-10EA-453C-9EE3-7C39AA8870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audio" Target="../media/audio1.wav"/>
  <Relationship Id="rId3" Type="http://schemas.openxmlformats.org/officeDocument/2006/relationships/image" Target="../media/image1.jpe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hyperlink" TargetMode="External" Target="http://timebank.org.uk/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hyperlink" TargetMode="External" Target="http://timebank.org.uk/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8.wmf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image2.wmf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image3.wmf"/>
  <Relationship Id="rId3" Type="http://schemas.openxmlformats.org/officeDocument/2006/relationships/image" Target="../media/image4.wmf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hyperlink" TargetMode="External" Target="http://www.glasgowstudent.net/volunteer"/>
  <Relationship Id="rId4" Type="http://schemas.openxmlformats.org/officeDocument/2006/relationships/image" Target="../media/image5.png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image" Target="../media/image6.wmf"/>
  <Relationship Id="rId3" Type="http://schemas.openxmlformats.org/officeDocument/2006/relationships/hyperlink" TargetMode="External" Target="http://timebank.org.uk/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hyperlink" TargetMode="External" Target="http://timebank.org.uk/"/>
  <Relationship Id="rId3" Type="http://schemas.openxmlformats.org/officeDocument/2006/relationships/image" Target="../media/image7.wmf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hyperlink" TargetMode="External" Target="http://timebank.org.uk/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s62\Local Settings\Temporary Internet Files\Content.IE5\SGTHBP2W\MC9004393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8496944" cy="58326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55776" y="285293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Volunteering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2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548680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“94% of employees who volunteered to learn new skills had benefited either by getting their first job, improving their salary, or being promoted”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 rot="10800000" flipV="1">
            <a:off x="7308303" y="5799747"/>
            <a:ext cx="1562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  <a:hlinkClick r:id="rId2"/>
              </a:rPr>
              <a:t>TimeBank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5486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Volunteering as a  Career Development Tool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268760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“Up to 60% of job vacancies are not advertised and end up being filled internally or through external networking”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 flipH="1">
            <a:off x="7020271" y="5949280"/>
            <a:ext cx="1749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  <a:hlinkClick r:id="rId2"/>
              </a:rPr>
              <a:t>TimeBank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4869160"/>
            <a:ext cx="488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-Network while you volunteer.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48681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Volunteering as a  Career Development Tool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582381"/>
            <a:ext cx="72008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“Volunteering has given me exposure to other agencies and added to my education.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By shadowing managers in the organisation, I can observe strategies and increase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industry awareness.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 now have confidence to contribute in team meetings and am comfortable with public speaking”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(Alissa, Bethany House)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476672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Volunteer’s View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988841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“A Scottish employer survey (2002) found that 50% reported that employees lacked relationship and interpersonal skills</a:t>
            </a:r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.”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5013176"/>
            <a:ext cx="49685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Adapted from Knight P T and York M (2003) Assessment, Learning and Employability Maidenhead, SHRE and OUP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437112"/>
            <a:ext cx="7662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-Volunteering is a great way to gain these skills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090636"/>
            <a:ext cx="806489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“The skills of the ideal 'self-reliant' graduate include: self-awareness,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self-promotion, exploring and creating opportunities, action-planning and networking.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(Hawkins and Winter, 2006)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15719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-Volunteering activities can enhance these.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 employers want</a:t>
            </a:r>
          </a:p>
          <a:p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/>
              <a:t>“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Employability skills are a top priority for business. Over three quarters (78%) of the firms who responded to the CBI’s education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and skills 2009 survey4 said it was one of the most important factors when recruiting graduates, along with a positive attitude (72%)”</a:t>
            </a: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(CBI “Future Fit 2009”)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Employability Skills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Employer research 2002-2009 remains the same!</a:t>
            </a:r>
          </a:p>
          <a:p>
            <a:pPr>
              <a:buNone/>
            </a:pPr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 descr="C:\Documents and Settings\ss62\Local Settings\Temporary Internet Files\Content.IE5\P024W61R\MC9000535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2804" y="2568549"/>
            <a:ext cx="1758391" cy="1720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Volunteering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Use it to develop employability skills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Use it as a career development tool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Employers</a:t>
            </a:r>
            <a:r>
              <a:rPr lang="en-GB" smtClean="0">
                <a:latin typeface="Arial" pitchFamily="34" charset="0"/>
                <a:cs typeface="Arial" pitchFamily="34" charset="0"/>
              </a:rPr>
              <a:t>’ want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mtClean="0">
                <a:latin typeface="Arial" pitchFamily="34" charset="0"/>
                <a:cs typeface="Arial" pitchFamily="34" charset="0"/>
              </a:rPr>
              <a:t>‘value -added -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you’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Helps you build network links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1680" y="836712"/>
            <a:ext cx="5760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Volunteering?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971600" y="2967335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“No thanks,” I hear you say, “I don’t really fancy having to sift through jumble in a charity shop.”</a:t>
            </a:r>
          </a:p>
        </p:txBody>
      </p:sp>
      <p:pic>
        <p:nvPicPr>
          <p:cNvPr id="1026" name="Picture 2" descr="C:\Documents and Settings\ss62\Local Settings\Temporary Internet Files\Content.IE5\ME29VCUP\MC9002273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8640"/>
            <a:ext cx="3636569" cy="1394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244334"/>
            <a:ext cx="864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“But there’s A LOT more to it than that!”</a:t>
            </a:r>
            <a:endParaRPr lang="en-GB" sz="3600" dirty="0"/>
          </a:p>
        </p:txBody>
      </p:sp>
      <p:pic>
        <p:nvPicPr>
          <p:cNvPr id="1026" name="Picture 2" descr="C:\Documents and Settings\ss62\Local Settings\Temporary Internet Files\Content.IE5\SGTHBP2W\MC9002975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1257" y="260649"/>
            <a:ext cx="1821485" cy="2232248"/>
          </a:xfrm>
          <a:prstGeom prst="rect">
            <a:avLst/>
          </a:prstGeom>
          <a:noFill/>
        </p:spPr>
      </p:pic>
      <p:pic>
        <p:nvPicPr>
          <p:cNvPr id="1027" name="Picture 3" descr="C:\Documents and Settings\ss62\Local Settings\Temporary Internet Files\Content.IE5\P024W61R\MC9002975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77072"/>
            <a:ext cx="1944216" cy="223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060848"/>
            <a:ext cx="760657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“Put aside preconceptions. Volunteering 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is work experience with the added 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possibility that the act of choosing 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to be a volunteer can show even greater 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initiative and  commitment” </a:t>
            </a:r>
          </a:p>
          <a:p>
            <a:endParaRPr lang="en-GB" dirty="0" smtClean="0"/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(Senior manager, HSBC Bank)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268761"/>
            <a:ext cx="7200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What is it?</a:t>
            </a: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“Student volunteering covers a large range of activities and projects: there truly is something out there for everyone”</a:t>
            </a: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0800000" flipH="1" flipV="1">
            <a:off x="5220072" y="5727739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www.glasgowstudent.net/volunteer</a:t>
            </a:r>
            <a:endParaRPr lang="en-GB" dirty="0"/>
          </a:p>
        </p:txBody>
      </p:sp>
      <p:pic>
        <p:nvPicPr>
          <p:cNvPr id="5125" name="Picture 5" descr="C:\Documents and Settings\ss62\Local Settings\Temporary Internet Files\Content.IE5\SGTHBP2W\MC90043485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908720"/>
            <a:ext cx="171450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268761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survey carried out by TimeBank through Reed Executive showed that among 200 of the UK’s leading businesses the following statistics were found: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80312" y="60932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(Timebank)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620688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Employability development tool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225689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“94% of employers believe that volunteering can add to skills”.</a:t>
            </a:r>
          </a:p>
          <a:p>
            <a:pPr lvl="0"/>
            <a:endParaRPr lang="en-GB" sz="3600" dirty="0" smtClean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lvl="0" algn="r"/>
            <a: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lang="en-GB" sz="3600" dirty="0" smtClean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Employability development tool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Documents and Settings\ss62\Local Settings\Temporary Internet Files\Content.IE5\SGTHBP2W\MC900078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385" y="3933056"/>
            <a:ext cx="2673229" cy="266429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0800000" flipV="1">
            <a:off x="179512" y="6006840"/>
            <a:ext cx="8971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TimeBank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225689"/>
            <a:ext cx="74888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“73% of employers would employ a candidate with volunteering experience over one without.”</a:t>
            </a:r>
          </a:p>
          <a:p>
            <a:pPr lvl="0"/>
            <a:endParaRPr lang="en-GB" sz="3600" dirty="0" smtClean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lvl="0" algn="r"/>
            <a: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lang="en-GB" sz="3600" dirty="0" smtClean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588224" y="5877272"/>
            <a:ext cx="221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  <a:hlinkClick r:id="rId2"/>
              </a:rPr>
              <a:t>TimeBank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36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1600" y="548680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Employability development tool</a:t>
            </a:r>
            <a:endParaRPr lang="en-GB" sz="3200" dirty="0"/>
          </a:p>
        </p:txBody>
      </p:sp>
      <p:pic>
        <p:nvPicPr>
          <p:cNvPr id="4099" name="Picture 3" descr="C:\Documents and Settings\ss62\Local Settings\Temporary Internet Files\Content.IE5\U2XAJ99U\MC9002899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5420" y="1268759"/>
            <a:ext cx="1876660" cy="1584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1196752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“58% say that voluntary work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experience can actually be more valuable than experience gained in paid employment” </a:t>
            </a:r>
          </a:p>
        </p:txBody>
      </p:sp>
      <p:sp>
        <p:nvSpPr>
          <p:cNvPr id="4" name="Rectangle 3"/>
          <p:cNvSpPr/>
          <p:nvPr/>
        </p:nvSpPr>
        <p:spPr>
          <a:xfrm rot="10800000" flipV="1">
            <a:off x="7020272" y="5949280"/>
            <a:ext cx="1540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  <a:hlinkClick r:id="rId2"/>
              </a:rPr>
              <a:t>TimeBank</a:t>
            </a:r>
            <a:r>
              <a:rPr lang="en-GB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1600" y="548680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Employability development tool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?>

<Relationships xmlns="http://schemas.openxmlformats.org/package/2006/relationships">
  <Relationship Id="rId1" Type="http://schemas.openxmlformats.org/officeDocument/2006/relationships/customXmlProps" Target="itemProps1.xml"/>
</Relationships>

</file>

<file path=customXml/_rels/item2.xml.rels><?xml version="1.0" encoding="UTF-8"?>

<Relationships xmlns="http://schemas.openxmlformats.org/package/2006/relationships">
  <Relationship Id="rId1" Type="http://schemas.openxmlformats.org/officeDocument/2006/relationships/customXmlProps" Target="itemProps2.xml"/>
</Relationships>

</file>

<file path=customXml/_rels/item3.xml.rels><?xml version="1.0" encoding="UTF-8"?>

<Relationships xmlns="http://schemas.openxmlformats.org/package/2006/relationships">
  <Relationship Id="rId1" Type="http://schemas.openxmlformats.org/officeDocument/2006/relationships/customXmlProps" Target="itemProps3.xml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inburgh Napier Word document" ma:contentTypeID="0x0101004BFA728FF20B7540AEA5BB5A7DB5AE6A00EF934D2CD56CDB4198CCB93E56C0E0E2" ma:contentTypeVersion="56" ma:contentTypeDescription="Create a Word document" ma:contentTypeScope="" ma:versionID="8343af043e12aa986aebca3b8a4d4b2f">
  <xsd:schema xmlns:xsd="http://www.w3.org/2001/XMLSchema" xmlns:xs="http://www.w3.org/2001/XMLSchema" xmlns:p="http://schemas.microsoft.com/office/2006/metadata/properties" xmlns:ns2="bb28dcf0-6583-49ba-818a-f06c35ca2650" targetNamespace="http://schemas.microsoft.com/office/2006/metadata/properties" ma:root="true" ma:fieldsID="49b6cbbde034055bfb887d2c78a36714" ns2:_="">
    <xsd:import namespace="bb28dcf0-6583-49ba-818a-f06c35ca2650"/>
    <xsd:element name="properties">
      <xsd:complexType>
        <xsd:sequence>
          <xsd:element name="documentManagement">
            <xsd:complexType>
              <xsd:all>
                <xsd:element ref="ns2:Document_x0020_Description"/>
                <xsd:element ref="ns2:Document_x0020_Keyword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8dcf0-6583-49ba-818a-f06c35ca2650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ma:displayName="Document Description" ma:internalName="Document_x0020_Description" ma:readOnly="false">
      <xsd:simpleType>
        <xsd:restriction base="dms:Note">
          <xsd:maxLength value="255"/>
        </xsd:restriction>
      </xsd:simpleType>
    </xsd:element>
    <xsd:element name="Document_x0020_Keywords" ma:index="9" ma:displayName="Document Keywords" ma:internalName="Document_x0020_Keyword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_x0020_Description xmlns="bb28dcf0-6583-49ba-818a-f06c35ca2650"/>
    <Document_x0020_Keywords xmlns="bb28dcf0-6583-49ba-818a-f06c35ca2650"/>
  </documentManagement>
</p:properties>
</file>

<file path=customXml/itemProps1.xml><?xml version="1.0" encoding="utf-8"?>
<ds:datastoreItem xmlns:ds="http://schemas.openxmlformats.org/officeDocument/2006/customXml" ds:itemID="{C45E2C73-8D6A-4A8A-9ECA-7067F9667D17}"/>
</file>

<file path=customXml/itemProps2.xml><?xml version="1.0" encoding="utf-8"?>
<ds:datastoreItem xmlns:ds="http://schemas.openxmlformats.org/officeDocument/2006/customXml" ds:itemID="{04E4A124-8F56-4100-87CC-A3B656CADF4D}"/>
</file>

<file path=customXml/itemProps3.xml><?xml version="1.0" encoding="utf-8"?>
<ds:datastoreItem xmlns:ds="http://schemas.openxmlformats.org/officeDocument/2006/customXml" ds:itemID="{02B8DA14-E8A4-4CD6-8513-D53B5ED9158B}"/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523</Words>
  <Application>Microsoft Office PowerPoint</Application>
  <PresentationFormat>On-screen Show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Employability development tool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Employability Skills</vt:lpstr>
      <vt:lpstr>Volunteering</vt:lpstr>
    </vt:vector>
  </TitlesOfParts>
  <Company>Napier University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ss62</dc:creator>
  <cp:lastModifiedBy>ll73</cp:lastModifiedBy>
  <cp:revision>23</cp:revision>
  <dcterms:created xsi:type="dcterms:W3CDTF">2010-10-20T13:07:06Z</dcterms:created>
  <dcterms:modified xsi:type="dcterms:W3CDTF">2011-01-17T11:14:15Z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0x0101004BFA728FF20B7540AEA5BB5A7DB5AE6A00EF934D2CD56CDB4198CCB93E56C0E0E2</vt:lpwstr>
  </property>
</Properties>
</file>