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webextensions/taskpanes.xml" ContentType="application/vnd.ms-office.webextensiontaskpanes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webextensions/webextension3.xml" ContentType="application/vnd.ms-office.webextension+xml"/>
  <Override PartName="/ppt/webextensions/webextension2.xml" ContentType="application/vnd.ms-office.webextension+xml"/>
  <Override PartName="/ppt/webextensions/webextension1.xml" ContentType="application/vnd.ms-office.webextension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279" r:id="rId3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DB9"/>
    <a:srgbClr val="FF9300"/>
    <a:srgbClr val="C61A00"/>
    <a:srgbClr val="D91E00"/>
    <a:srgbClr val="6427A0"/>
    <a:srgbClr val="D02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2947" autoAdjust="0"/>
  </p:normalViewPr>
  <p:slideViewPr>
    <p:cSldViewPr>
      <p:cViewPr>
        <p:scale>
          <a:sx n="238" d="100"/>
          <a:sy n="238" d="100"/>
        </p:scale>
        <p:origin x="-492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962" cy="497046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204" y="0"/>
            <a:ext cx="2950961" cy="497046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09914A7-C2BE-438D-9869-5D1470F4621A}" type="datetimeFigureOut">
              <a:rPr lang="en-US"/>
              <a:pPr>
                <a:defRPr/>
              </a:pPr>
              <a:t>5/13/2019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286"/>
            <a:ext cx="2950962" cy="497046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204" y="9442286"/>
            <a:ext cx="2950961" cy="497046"/>
          </a:xfrm>
          <a:prstGeom prst="rect">
            <a:avLst/>
          </a:prstGeom>
        </p:spPr>
        <p:txBody>
          <a:bodyPr vert="horz" wrap="square" lIns="95686" tIns="47843" rIns="95686" bIns="478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6258AE-DA77-40B0-8A5A-0A1D077B53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76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339" cy="497046"/>
          </a:xfrm>
          <a:prstGeom prst="rect">
            <a:avLst/>
          </a:prstGeom>
        </p:spPr>
        <p:txBody>
          <a:bodyPr vert="horz" lIns="90408" tIns="45202" rIns="90408" bIns="4520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827" y="0"/>
            <a:ext cx="2949339" cy="497046"/>
          </a:xfrm>
          <a:prstGeom prst="rect">
            <a:avLst/>
          </a:prstGeom>
        </p:spPr>
        <p:txBody>
          <a:bodyPr vert="horz" lIns="90408" tIns="45202" rIns="90408" bIns="4520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306191-B542-495D-9603-BC06AEB64BD0}" type="datetimeFigureOut">
              <a:rPr lang="en-US"/>
              <a:pPr>
                <a:defRPr/>
              </a:pPr>
              <a:t>5/13/2019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8" tIns="45202" rIns="90408" bIns="4520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66" y="4721940"/>
            <a:ext cx="5446057" cy="4473416"/>
          </a:xfrm>
          <a:prstGeom prst="rect">
            <a:avLst/>
          </a:prstGeom>
        </p:spPr>
        <p:txBody>
          <a:bodyPr vert="horz" lIns="90408" tIns="45202" rIns="90408" bIns="4520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286"/>
            <a:ext cx="2949339" cy="497046"/>
          </a:xfrm>
          <a:prstGeom prst="rect">
            <a:avLst/>
          </a:prstGeom>
        </p:spPr>
        <p:txBody>
          <a:bodyPr vert="horz" lIns="90408" tIns="45202" rIns="90408" bIns="4520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827" y="9442286"/>
            <a:ext cx="2949339" cy="497046"/>
          </a:xfrm>
          <a:prstGeom prst="rect">
            <a:avLst/>
          </a:prstGeom>
        </p:spPr>
        <p:txBody>
          <a:bodyPr vert="horz" wrap="square" lIns="90408" tIns="45202" rIns="90408" bIns="452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E2C909-2330-4F6C-B239-563CE1D5E8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85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2C909-2330-4F6C-B239-563CE1D5E8C3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63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1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48675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3" y="1412776"/>
            <a:ext cx="8448675" cy="4227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0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6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7A594-A572-4149-9D60-4693EC0BDB95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BCF9-FFCC-419A-BE65-EC434B851B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91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4205-6CFE-4251-9C3F-8313112B9DCB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8866-536B-48B6-AB66-F4ABBCCC6A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525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E5EF-A1A2-4D70-975A-DCE4894D8569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051D-AB15-40E1-88EB-D78B819FBD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92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B0D6-C0B1-46DE-92BE-3E37DA7844F9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AD04-E136-4151-AA27-78F66A7F7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71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C647-9235-4B8A-B7F7-6DF088EBACC1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9B4D8-2D21-4D86-8731-CBAFCF8AD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36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C425-23B1-4FB4-B217-951F8512A526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E81F-423A-44A8-8006-2FE3277999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0927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E96A-D426-482F-9F39-5C8352036073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8C5E-9CE4-4762-A1E7-D063363550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75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979E-61B7-4DCE-893C-A0D938850F9A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81BF-01F3-4C43-8F3F-62166289AD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63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5" y="188640"/>
            <a:ext cx="8448675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649" y="1281408"/>
            <a:ext cx="8448674" cy="4228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021288"/>
            <a:ext cx="2834205" cy="74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21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B94-5308-434E-850C-A3A6F1F6F1C4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C8AC-CAA0-4119-8FA9-4DAE9688EE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351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5816-D4A7-456D-B216-B459B79A4841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1D82-9749-4623-A5AB-DEAFBA142E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7511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1C66-463E-48EA-861E-F4CD1480ECCA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BF41-A060-48C3-85B7-CE4AB33C49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9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19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2" y="260648"/>
            <a:ext cx="8448675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59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48675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97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44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08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279525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079625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pic>
        <p:nvPicPr>
          <p:cNvPr id="1028" name="Picture 17" descr="ENU_Logo_be0f34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5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191133-E1FA-45C5-8B26-D83D36F553E2}" type="datetimeFigureOut">
              <a:rPr lang="en-GB"/>
              <a:pPr>
                <a:defRPr/>
              </a:pPr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51DD38-1245-46B4-BABB-9B47EC7BA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62969"/>
              </p:ext>
            </p:extLst>
          </p:nvPr>
        </p:nvGraphicFramePr>
        <p:xfrm>
          <a:off x="179512" y="1412776"/>
          <a:ext cx="8780682" cy="446287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8419">
                  <a:extLst>
                    <a:ext uri="{9D8B030D-6E8A-4147-A177-3AD203B41FA5}">
                      <a16:colId xmlns:a16="http://schemas.microsoft.com/office/drawing/2014/main" val="3323367922"/>
                    </a:ext>
                  </a:extLst>
                </a:gridCol>
                <a:gridCol w="1409813">
                  <a:extLst>
                    <a:ext uri="{9D8B030D-6E8A-4147-A177-3AD203B41FA5}">
                      <a16:colId xmlns:a16="http://schemas.microsoft.com/office/drawing/2014/main" val="4239750455"/>
                    </a:ext>
                  </a:extLst>
                </a:gridCol>
                <a:gridCol w="3213129">
                  <a:extLst>
                    <a:ext uri="{9D8B030D-6E8A-4147-A177-3AD203B41FA5}">
                      <a16:colId xmlns:a16="http://schemas.microsoft.com/office/drawing/2014/main" val="3091048736"/>
                    </a:ext>
                  </a:extLst>
                </a:gridCol>
                <a:gridCol w="3479321">
                  <a:extLst>
                    <a:ext uri="{9D8B030D-6E8A-4147-A177-3AD203B41FA5}">
                      <a16:colId xmlns:a16="http://schemas.microsoft.com/office/drawing/2014/main" val="3625082652"/>
                    </a:ext>
                  </a:extLst>
                </a:gridCol>
              </a:tblGrid>
              <a:tr h="301435">
                <a:tc gridSpan="2">
                  <a:txBody>
                    <a:bodyPr/>
                    <a:lstStyle/>
                    <a:p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Line Manager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member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5075332"/>
                  </a:ext>
                </a:extLst>
              </a:tr>
              <a:tr h="879864">
                <a:tc row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Before Meeting</a:t>
                      </a:r>
                      <a:endParaRPr lang="en-GB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of Year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Book room and invite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staff member </a:t>
                      </a: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meeting at least two weeks before – book suitable room or meeting area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 feedback from other stakeholders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member’s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of year summary form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Prepare your assessment of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member’s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each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objective at least two weeks before meeting – assign a WHAT rating online and complete comments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Reflect on performance throughout year and gather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self-assessment / end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year summary at least one week before meeting, including WHAT and HOW overall ratings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2607893"/>
                  </a:ext>
                </a:extLst>
              </a:tr>
              <a:tr h="87986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Objective </a:t>
                      </a: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Setting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Provide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guidance available to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member, for example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corporate plan, your own objectives, department plan, local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 any relevant generic objectives for your team and send to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members</a:t>
                      </a:r>
                      <a:endParaRPr lang="en-GB" sz="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appropriate, ask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consider what their objectives for coming year should be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any guidance or proposed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generic objectives </a:t>
                      </a: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sent from your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line manager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appropriate, consider an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propose</a:t>
                      </a: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potential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objectives for the next academic year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72219327"/>
                  </a:ext>
                </a:extLst>
              </a:tr>
              <a:tr h="611016">
                <a:tc row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During Meeting</a:t>
                      </a:r>
                      <a:endParaRPr lang="en-GB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of year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Listen to the </a:t>
                      </a: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member </a:t>
                      </a: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talk through their self-assessment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Give feedback on their performance and advise of your indicative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rating – aim to reach agreement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Challenge constructively if required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the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Talk through your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self-assessment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Listen to feedback and challenge constructively if required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Aim to reach agreement on rating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9688979"/>
                  </a:ext>
                </a:extLst>
              </a:tr>
              <a:tr h="3421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Objective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Setting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Discuss following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year’s objectives including ‘why’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Agree content and next steps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Discuss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objectives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following year – ask for clarification and support if required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9248841"/>
                  </a:ext>
                </a:extLst>
              </a:tr>
              <a:tr h="879864">
                <a:tc row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After Meeting</a:t>
                      </a:r>
                      <a:endParaRPr lang="en-GB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of Year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all evidence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offered by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</a:t>
                      </a:r>
                      <a:endParaRPr lang="en-GB" sz="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indicative ratings page within one week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reviewers comments by writing overall summary – ensure it is evidence based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Confirm with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final ratings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recorded</a:t>
                      </a:r>
                      <a:endParaRPr lang="en-GB" sz="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Arrange meeting if different from indicative rating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feedback from end of year review and consider how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incorporate into Personal Development Plan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05494153"/>
                  </a:ext>
                </a:extLst>
              </a:tr>
              <a:tr h="3421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</a:t>
                      </a:r>
                    </a:p>
                    <a:p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Objective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Setting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up meeting by emailing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members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ensure they add performance objectives to My Review online form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Update performance objectives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My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form </a:t>
                      </a:r>
                      <a:r>
                        <a:rPr lang="en-GB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within one week of the meeting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062096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33265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OF YEAR REVIEW MEETING</a:t>
            </a:r>
          </a:p>
          <a:p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SETTING PERFORMANCE OBJECTIVES </a:t>
            </a: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  <wetp:taskpane dockstate="right" visibility="0" width="700" row="0">
    <wetp:webextensionref xmlns:r="http://schemas.openxmlformats.org/officeDocument/2006/relationships" r:id="rId2"/>
  </wetp:taskpane>
  <wetp:taskpane dockstate="right" visibility="0" width="700" row="0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5244A56F-0D6C-6E4E-88D0-9AE8F701A03F}">
  <we:reference id="wa104379997" version="1.0.0.2" store="en-GB" storeType="OMEX"/>
  <we:alternateReferences>
    <we:reference id="WA104379997" version="1.0.0.2" store="WA104379997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C459DD65-2229-8548-BA43-5C1FECE4057B}">
  <we:reference id="wa104380169" version="1.1.0.0" store="en-GB" storeType="OMEX"/>
  <we:alternateReferences>
    <we:reference id="WA104380169" version="1.1.0.0" store="WA104380169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624EF6C1-8878-F44C-8201-3046470A2CF9}">
  <we:reference id="wa104380050" version="2.0.0.1" store="en-GB" storeType="OMEX"/>
  <we:alternateReferences>
    <we:reference id="WA104380050" version="2.0.0.1" store="WA10438005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E3E009F0AF2748ABFA6FD4A41362AA" ma:contentTypeVersion="9" ma:contentTypeDescription="Create a new document." ma:contentTypeScope="" ma:versionID="50c911516978bba8c2c6e2805bbdf2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7f440a4af09a15a0f120d821b5b9c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D3BC55-BF7A-4106-A273-5C9677DE7486}"/>
</file>

<file path=customXml/itemProps2.xml><?xml version="1.0" encoding="utf-8"?>
<ds:datastoreItem xmlns:ds="http://schemas.openxmlformats.org/officeDocument/2006/customXml" ds:itemID="{34019F26-8873-4F46-BF06-A57CBAF56770}"/>
</file>

<file path=customXml/itemProps3.xml><?xml version="1.0" encoding="utf-8"?>
<ds:datastoreItem xmlns:ds="http://schemas.openxmlformats.org/officeDocument/2006/customXml" ds:itemID="{E7951D34-26C5-4EDB-8521-739B1B38002E}"/>
</file>

<file path=docProps/app.xml><?xml version="1.0" encoding="utf-8"?>
<Properties xmlns="http://schemas.openxmlformats.org/officeDocument/2006/extended-properties" xmlns:vt="http://schemas.openxmlformats.org/officeDocument/2006/docPropsVTypes">
  <Template>PBSImplicationsonHRProcess2</Template>
  <TotalTime>21937</TotalTime>
  <Words>369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Theme5</vt:lpstr>
      <vt:lpstr>Custom Design</vt:lpstr>
      <vt:lpstr>PowerPoint Presentation</vt:lpstr>
    </vt:vector>
  </TitlesOfParts>
  <Company>Napier University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and Objective setting responsibilities</dc:title>
  <dc:creator>pd35</dc:creator>
  <cp:lastModifiedBy>Van Der Pompe, Nadine</cp:lastModifiedBy>
  <cp:revision>435</cp:revision>
  <cp:lastPrinted>2018-05-08T10:55:10Z</cp:lastPrinted>
  <dcterms:created xsi:type="dcterms:W3CDTF">2009-02-25T12:52:00Z</dcterms:created>
  <dcterms:modified xsi:type="dcterms:W3CDTF">2019-05-13T12:35:35Z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0x010100C9E3E009F0AF2748ABFA6FD4A41362AA</vt:lpwstr>
  </property>
  <property fmtid="{D5CDD505-2E9C-101B-9397-08002B2CF9AE}" pid="3" name="Document Description">
    <vt:lpwstr/>
  </property>
  <property fmtid="{D5CDD505-2E9C-101B-9397-08002B2CF9AE}" pid="4" name="Document Keywords">
    <vt:lpwstr/>
  </property>
</Properties>
</file>