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9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0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8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8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6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45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0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70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35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4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5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8A030-AFD1-4206-814F-E8D90E6583B5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1ACC-CBE0-409A-B41A-E79A820D72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9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9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65CD8C4288834EB93CC9A7A5445F30" ma:contentTypeVersion="94" ma:contentTypeDescription="Create a new document." ma:contentTypeScope="" ma:versionID="4ccdd7d141f5b73b30c4e7a6e653cf67">
  <xsd:schema xmlns:xsd="http://www.w3.org/2001/XMLSchema" xmlns:xs="http://www.w3.org/2001/XMLSchema" xmlns:p="http://schemas.microsoft.com/office/2006/metadata/properties" xmlns:ns1="http://schemas.microsoft.com/sharepoint/v3" xmlns:ns2="bb28dcf0-6583-49ba-818a-f06c35ca2650" targetNamespace="http://schemas.microsoft.com/office/2006/metadata/properties" ma:root="true" ma:fieldsID="56b237581528af7d0944ed3a34451f5b" ns1:_="" ns2:_="">
    <xsd:import namespace="http://schemas.microsoft.com/sharepoint/v3"/>
    <xsd:import namespace="bb28dcf0-6583-49ba-818a-f06c35ca265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8dcf0-6583-49ba-818a-f06c35ca26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09DFD0-8FAA-4493-8570-35FDEA816FE7}"/>
</file>

<file path=customXml/itemProps2.xml><?xml version="1.0" encoding="utf-8"?>
<ds:datastoreItem xmlns:ds="http://schemas.openxmlformats.org/officeDocument/2006/customXml" ds:itemID="{DE3700E2-08EC-46F4-89F6-7F6F61B861E4}"/>
</file>

<file path=customXml/itemProps3.xml><?xml version="1.0" encoding="utf-8"?>
<ds:datastoreItem xmlns:ds="http://schemas.openxmlformats.org/officeDocument/2006/customXml" ds:itemID="{4848DD1F-D7D6-4CBE-8004-4B256E4C4E0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Westbrook, Kieran</dc:creator>
  <cp:lastModifiedBy>Westbrook, Kieran</cp:lastModifiedBy>
  <cp:revision>1</cp:revision>
  <dcterms:created xsi:type="dcterms:W3CDTF">2019-12-19T09:36:04Z</dcterms:created>
  <dcterms:modified xsi:type="dcterms:W3CDTF">2019-12-19T09:36:50Z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0x010100E865CD8C4288834EB93CC9A7A5445F30</vt:lpwstr>
  </property>
  <property fmtid="{D5CDD505-2E9C-101B-9397-08002B2CF9AE}" pid="3" name="MetaDesc">
    <vt:lpwstr/>
  </property>
  <property fmtid="{D5CDD505-2E9C-101B-9397-08002B2CF9AE}" pid="4" name="CssOptions">
    <vt:lpwstr/>
  </property>
  <property fmtid="{D5CDD505-2E9C-101B-9397-08002B2CF9AE}" pid="5" name="PublishingRollupImage">
    <vt:lpwstr/>
  </property>
  <property fmtid="{D5CDD505-2E9C-101B-9397-08002B2CF9AE}" pid="6" name="PublishingContactEmail">
    <vt:lpwstr/>
  </property>
  <property fmtid="{D5CDD505-2E9C-101B-9397-08002B2CF9AE}" pid="7" name="ImageNames">
    <vt:lpwstr/>
  </property>
  <property fmtid="{D5CDD505-2E9C-101B-9397-08002B2CF9AE}" pid="8" name="PublishingContactName">
    <vt:lpwstr/>
  </property>
  <property fmtid="{D5CDD505-2E9C-101B-9397-08002B2CF9AE}" pid="9" name="PublishingPageLayout">
    <vt:lpwstr/>
  </property>
  <property fmtid="{D5CDD505-2E9C-101B-9397-08002B2CF9AE}" pid="10" name="Comments">
    <vt:lpwstr/>
  </property>
  <property fmtid="{D5CDD505-2E9C-101B-9397-08002B2CF9AE}" pid="11" name="Document Keywords">
    <vt:lpwstr/>
  </property>
  <property fmtid="{D5CDD505-2E9C-101B-9397-08002B2CF9AE}" pid="12" name="Audience">
    <vt:lpwstr/>
  </property>
  <property fmtid="{D5CDD505-2E9C-101B-9397-08002B2CF9AE}" pid="13" name="keyword">
    <vt:lpwstr/>
  </property>
  <property fmtid="{D5CDD505-2E9C-101B-9397-08002B2CF9AE}" pid="14" name="Document Description">
    <vt:lpwstr/>
  </property>
  <property fmtid="{D5CDD505-2E9C-101B-9397-08002B2CF9AE}" pid="15" name="PublishingContactPicture">
    <vt:lpwstr/>
  </property>
</Properties>
</file>