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7" r:id="rId3"/>
    <p:sldId id="268" r:id="rId4"/>
    <p:sldId id="269" r:id="rId5"/>
    <p:sldId id="257" r:id="rId6"/>
    <p:sldId id="270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4"/>
  </p:normalViewPr>
  <p:slideViewPr>
    <p:cSldViewPr snapToGrid="0">
      <p:cViewPr varScale="1">
        <p:scale>
          <a:sx n="109" d="100"/>
          <a:sy n="109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80945-86B7-4417-96C9-F933982A524E}" type="doc">
      <dgm:prSet loTypeId="urn:microsoft.com/office/officeart/2016/7/layout/HorizontalAction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D9C0257-1E09-4024-902C-5D1943BBDE45}">
      <dgm:prSet/>
      <dgm:spPr/>
      <dgm:t>
        <a:bodyPr/>
        <a:lstStyle/>
        <a:p>
          <a:r>
            <a:rPr lang="en-US"/>
            <a:t>Find</a:t>
          </a:r>
        </a:p>
      </dgm:t>
    </dgm:pt>
    <dgm:pt modelId="{E42FC09E-3807-43AE-A93E-0C63B926FA79}" type="parTrans" cxnId="{B6A8684D-A472-45F3-80FC-358143CEFCDA}">
      <dgm:prSet/>
      <dgm:spPr/>
      <dgm:t>
        <a:bodyPr/>
        <a:lstStyle/>
        <a:p>
          <a:endParaRPr lang="en-US"/>
        </a:p>
      </dgm:t>
    </dgm:pt>
    <dgm:pt modelId="{FB6028C3-568F-4FA2-B095-E84BAE3AA171}" type="sibTrans" cxnId="{B6A8684D-A472-45F3-80FC-358143CEFCDA}">
      <dgm:prSet/>
      <dgm:spPr/>
      <dgm:t>
        <a:bodyPr/>
        <a:lstStyle/>
        <a:p>
          <a:endParaRPr lang="en-US"/>
        </a:p>
      </dgm:t>
    </dgm:pt>
    <dgm:pt modelId="{4B117C17-3686-4232-82D6-C5AC6CAE38EA}">
      <dgm:prSet/>
      <dgm:spPr/>
      <dgm:t>
        <a:bodyPr/>
        <a:lstStyle/>
        <a:p>
          <a:r>
            <a:rPr lang="en-US"/>
            <a:t>Please find the students wearing the name badge of the same colour and find somewhere to sit together.</a:t>
          </a:r>
        </a:p>
      </dgm:t>
    </dgm:pt>
    <dgm:pt modelId="{8FEE42F8-509E-436F-8E8D-B4D7F92376BE}" type="parTrans" cxnId="{86C3816C-382C-457D-B5A7-D211486F097C}">
      <dgm:prSet/>
      <dgm:spPr/>
      <dgm:t>
        <a:bodyPr/>
        <a:lstStyle/>
        <a:p>
          <a:endParaRPr lang="en-US"/>
        </a:p>
      </dgm:t>
    </dgm:pt>
    <dgm:pt modelId="{B14E2358-7275-4431-AD85-6E2C1119CD8A}" type="sibTrans" cxnId="{86C3816C-382C-457D-B5A7-D211486F097C}">
      <dgm:prSet/>
      <dgm:spPr/>
      <dgm:t>
        <a:bodyPr/>
        <a:lstStyle/>
        <a:p>
          <a:endParaRPr lang="en-US"/>
        </a:p>
      </dgm:t>
    </dgm:pt>
    <dgm:pt modelId="{DBE30C46-D32A-43D4-BB72-99E497FC03A6}">
      <dgm:prSet/>
      <dgm:spPr/>
      <dgm:t>
        <a:bodyPr/>
        <a:lstStyle/>
        <a:p>
          <a:r>
            <a:rPr lang="en-US"/>
            <a:t>Share</a:t>
          </a:r>
        </a:p>
      </dgm:t>
    </dgm:pt>
    <dgm:pt modelId="{056EC7D9-2A17-4B16-980D-4140C623DD97}" type="parTrans" cxnId="{038469C7-CCF0-4CF7-9284-774EDD6FA72C}">
      <dgm:prSet/>
      <dgm:spPr/>
      <dgm:t>
        <a:bodyPr/>
        <a:lstStyle/>
        <a:p>
          <a:endParaRPr lang="en-US"/>
        </a:p>
      </dgm:t>
    </dgm:pt>
    <dgm:pt modelId="{C954C547-A250-4678-9A00-BC51F3ACBCAE}" type="sibTrans" cxnId="{038469C7-CCF0-4CF7-9284-774EDD6FA72C}">
      <dgm:prSet/>
      <dgm:spPr/>
      <dgm:t>
        <a:bodyPr/>
        <a:lstStyle/>
        <a:p>
          <a:endParaRPr lang="en-US"/>
        </a:p>
      </dgm:t>
    </dgm:pt>
    <dgm:pt modelId="{4981EF70-FCE9-41E3-A074-C38698DB2DE8}">
      <dgm:prSet/>
      <dgm:spPr/>
      <dgm:t>
        <a:bodyPr/>
        <a:lstStyle/>
        <a:p>
          <a:r>
            <a:rPr lang="en-US"/>
            <a:t>Share with each other: </a:t>
          </a:r>
        </a:p>
      </dgm:t>
    </dgm:pt>
    <dgm:pt modelId="{89E432CF-6F2A-4159-A7E4-F3E00E2176C2}" type="parTrans" cxnId="{DDCCA978-C467-40AB-8E8E-C03248D41A4B}">
      <dgm:prSet/>
      <dgm:spPr/>
      <dgm:t>
        <a:bodyPr/>
        <a:lstStyle/>
        <a:p>
          <a:endParaRPr lang="en-US"/>
        </a:p>
      </dgm:t>
    </dgm:pt>
    <dgm:pt modelId="{08D9022B-3803-47A5-A8F5-32DC77BB10CC}" type="sibTrans" cxnId="{DDCCA978-C467-40AB-8E8E-C03248D41A4B}">
      <dgm:prSet/>
      <dgm:spPr/>
      <dgm:t>
        <a:bodyPr/>
        <a:lstStyle/>
        <a:p>
          <a:endParaRPr lang="en-US"/>
        </a:p>
      </dgm:t>
    </dgm:pt>
    <dgm:pt modelId="{B48B9EE9-67FE-44D4-81B3-88A3C9529D0E}">
      <dgm:prSet/>
      <dgm:spPr/>
      <dgm:t>
        <a:bodyPr/>
        <a:lstStyle/>
        <a:p>
          <a:r>
            <a:rPr lang="en-US"/>
            <a:t>- Who are you?</a:t>
          </a:r>
        </a:p>
      </dgm:t>
    </dgm:pt>
    <dgm:pt modelId="{347593DB-1994-4A01-9333-8C1AEF0B2715}" type="parTrans" cxnId="{72520FF1-7878-4C14-9576-97086AD7D7D9}">
      <dgm:prSet/>
      <dgm:spPr/>
      <dgm:t>
        <a:bodyPr/>
        <a:lstStyle/>
        <a:p>
          <a:endParaRPr lang="en-US"/>
        </a:p>
      </dgm:t>
    </dgm:pt>
    <dgm:pt modelId="{B6DEF592-D117-4694-88D4-AFC2B5B3CA56}" type="sibTrans" cxnId="{72520FF1-7878-4C14-9576-97086AD7D7D9}">
      <dgm:prSet/>
      <dgm:spPr/>
      <dgm:t>
        <a:bodyPr/>
        <a:lstStyle/>
        <a:p>
          <a:endParaRPr lang="en-US"/>
        </a:p>
      </dgm:t>
    </dgm:pt>
    <dgm:pt modelId="{4ACBBF09-ABFC-407E-BF8A-29DE153B7EBD}">
      <dgm:prSet/>
      <dgm:spPr/>
      <dgm:t>
        <a:bodyPr/>
        <a:lstStyle/>
        <a:p>
          <a:r>
            <a:rPr lang="en-US"/>
            <a:t>- What do you hope to be different</a:t>
          </a:r>
        </a:p>
      </dgm:t>
    </dgm:pt>
    <dgm:pt modelId="{C45C646F-74D0-401C-87A8-ECF75E0A0C7D}" type="parTrans" cxnId="{A0691BFD-E0EC-4E5D-934D-F0FB81200660}">
      <dgm:prSet/>
      <dgm:spPr/>
      <dgm:t>
        <a:bodyPr/>
        <a:lstStyle/>
        <a:p>
          <a:endParaRPr lang="en-US"/>
        </a:p>
      </dgm:t>
    </dgm:pt>
    <dgm:pt modelId="{20CE1970-AF74-4403-BC87-811322B7E850}" type="sibTrans" cxnId="{A0691BFD-E0EC-4E5D-934D-F0FB81200660}">
      <dgm:prSet/>
      <dgm:spPr/>
      <dgm:t>
        <a:bodyPr/>
        <a:lstStyle/>
        <a:p>
          <a:endParaRPr lang="en-US"/>
        </a:p>
      </dgm:t>
    </dgm:pt>
    <dgm:pt modelId="{296B1B7C-1A45-42AF-97B9-103640C3E20A}">
      <dgm:prSet/>
      <dgm:spPr/>
      <dgm:t>
        <a:bodyPr/>
        <a:lstStyle/>
        <a:p>
          <a:r>
            <a:rPr lang="en-US"/>
            <a:t>this year?</a:t>
          </a:r>
        </a:p>
      </dgm:t>
    </dgm:pt>
    <dgm:pt modelId="{B6465F24-01A5-48CB-BE7D-DC76268531BB}" type="parTrans" cxnId="{C99D5C73-6B7E-4FA7-9400-CFA45AB61D95}">
      <dgm:prSet/>
      <dgm:spPr/>
      <dgm:t>
        <a:bodyPr/>
        <a:lstStyle/>
        <a:p>
          <a:endParaRPr lang="en-US"/>
        </a:p>
      </dgm:t>
    </dgm:pt>
    <dgm:pt modelId="{856A8258-B691-4064-8C5F-B4FDD9C5338C}" type="sibTrans" cxnId="{C99D5C73-6B7E-4FA7-9400-CFA45AB61D95}">
      <dgm:prSet/>
      <dgm:spPr/>
      <dgm:t>
        <a:bodyPr/>
        <a:lstStyle/>
        <a:p>
          <a:endParaRPr lang="en-US"/>
        </a:p>
      </dgm:t>
    </dgm:pt>
    <dgm:pt modelId="{0BC7E25B-9849-40C5-9DC6-A28C80FF0405}">
      <dgm:prSet/>
      <dgm:spPr/>
      <dgm:t>
        <a:bodyPr/>
        <a:lstStyle/>
        <a:p>
          <a:r>
            <a:rPr lang="en-US"/>
            <a:t>Give</a:t>
          </a:r>
        </a:p>
      </dgm:t>
    </dgm:pt>
    <dgm:pt modelId="{C50403EE-DFF4-4101-AC19-795525BAA89E}" type="parTrans" cxnId="{2A279D80-761B-4AC4-B2AE-09F2AE5304D6}">
      <dgm:prSet/>
      <dgm:spPr/>
      <dgm:t>
        <a:bodyPr/>
        <a:lstStyle/>
        <a:p>
          <a:endParaRPr lang="en-US"/>
        </a:p>
      </dgm:t>
    </dgm:pt>
    <dgm:pt modelId="{BF7E362C-42D2-4ADE-B1FD-6C41EC1DDB96}" type="sibTrans" cxnId="{2A279D80-761B-4AC4-B2AE-09F2AE5304D6}">
      <dgm:prSet/>
      <dgm:spPr/>
      <dgm:t>
        <a:bodyPr/>
        <a:lstStyle/>
        <a:p>
          <a:endParaRPr lang="en-US"/>
        </a:p>
      </dgm:t>
    </dgm:pt>
    <dgm:pt modelId="{C3A32EBC-F95D-4653-A269-B9F2AC254F46}">
      <dgm:prSet/>
      <dgm:spPr/>
      <dgm:t>
        <a:bodyPr/>
        <a:lstStyle/>
        <a:p>
          <a:r>
            <a:rPr lang="en-US"/>
            <a:t>Give a name to your new team and think of a slogan.</a:t>
          </a:r>
        </a:p>
      </dgm:t>
    </dgm:pt>
    <dgm:pt modelId="{0E2DE91E-6F5C-4FBD-A089-679924AA8402}" type="parTrans" cxnId="{80891A43-AAB0-4EF0-92EC-76CC79C7F59F}">
      <dgm:prSet/>
      <dgm:spPr/>
      <dgm:t>
        <a:bodyPr/>
        <a:lstStyle/>
        <a:p>
          <a:endParaRPr lang="en-US"/>
        </a:p>
      </dgm:t>
    </dgm:pt>
    <dgm:pt modelId="{F179922E-6E37-4C7B-8F7A-880399F0E3C4}" type="sibTrans" cxnId="{80891A43-AAB0-4EF0-92EC-76CC79C7F59F}">
      <dgm:prSet/>
      <dgm:spPr/>
      <dgm:t>
        <a:bodyPr/>
        <a:lstStyle/>
        <a:p>
          <a:endParaRPr lang="en-US"/>
        </a:p>
      </dgm:t>
    </dgm:pt>
    <dgm:pt modelId="{446DE077-5E54-D741-AD9B-C14985D1574C}" type="pres">
      <dgm:prSet presAssocID="{C0B80945-86B7-4417-96C9-F933982A524E}" presName="Name0" presStyleCnt="0">
        <dgm:presLayoutVars>
          <dgm:dir/>
          <dgm:animLvl val="lvl"/>
          <dgm:resizeHandles val="exact"/>
        </dgm:presLayoutVars>
      </dgm:prSet>
      <dgm:spPr/>
    </dgm:pt>
    <dgm:pt modelId="{F423E4CE-EEEE-D140-995A-7D0E01031185}" type="pres">
      <dgm:prSet presAssocID="{0D9C0257-1E09-4024-902C-5D1943BBDE45}" presName="composite" presStyleCnt="0"/>
      <dgm:spPr/>
    </dgm:pt>
    <dgm:pt modelId="{9A6D4A18-E209-F246-803C-B5A32DF5DFD7}" type="pres">
      <dgm:prSet presAssocID="{0D9C0257-1E09-4024-902C-5D1943BBDE45}" presName="parTx" presStyleLbl="alignNode1" presStyleIdx="0" presStyleCnt="3">
        <dgm:presLayoutVars>
          <dgm:chMax val="0"/>
          <dgm:chPref val="0"/>
        </dgm:presLayoutVars>
      </dgm:prSet>
      <dgm:spPr/>
    </dgm:pt>
    <dgm:pt modelId="{E89CC9DC-506C-8048-A02B-377C365FE38F}" type="pres">
      <dgm:prSet presAssocID="{0D9C0257-1E09-4024-902C-5D1943BBDE45}" presName="desTx" presStyleLbl="alignAccFollowNode1" presStyleIdx="0" presStyleCnt="3">
        <dgm:presLayoutVars/>
      </dgm:prSet>
      <dgm:spPr/>
    </dgm:pt>
    <dgm:pt modelId="{674C2030-5813-204C-BC71-C024D219F82F}" type="pres">
      <dgm:prSet presAssocID="{FB6028C3-568F-4FA2-B095-E84BAE3AA171}" presName="space" presStyleCnt="0"/>
      <dgm:spPr/>
    </dgm:pt>
    <dgm:pt modelId="{6ACB412F-2D6C-1F45-8B62-F63B5328B211}" type="pres">
      <dgm:prSet presAssocID="{DBE30C46-D32A-43D4-BB72-99E497FC03A6}" presName="composite" presStyleCnt="0"/>
      <dgm:spPr/>
    </dgm:pt>
    <dgm:pt modelId="{DE98BFEF-908E-0547-A8AD-8A111C576BC8}" type="pres">
      <dgm:prSet presAssocID="{DBE30C46-D32A-43D4-BB72-99E497FC03A6}" presName="parTx" presStyleLbl="alignNode1" presStyleIdx="1" presStyleCnt="3">
        <dgm:presLayoutVars>
          <dgm:chMax val="0"/>
          <dgm:chPref val="0"/>
        </dgm:presLayoutVars>
      </dgm:prSet>
      <dgm:spPr/>
    </dgm:pt>
    <dgm:pt modelId="{814605ED-2DA1-B043-9849-7C223E189AB7}" type="pres">
      <dgm:prSet presAssocID="{DBE30C46-D32A-43D4-BB72-99E497FC03A6}" presName="desTx" presStyleLbl="alignAccFollowNode1" presStyleIdx="1" presStyleCnt="3">
        <dgm:presLayoutVars/>
      </dgm:prSet>
      <dgm:spPr/>
    </dgm:pt>
    <dgm:pt modelId="{24E3F36E-4EF3-824C-813D-D73DABA7721B}" type="pres">
      <dgm:prSet presAssocID="{C954C547-A250-4678-9A00-BC51F3ACBCAE}" presName="space" presStyleCnt="0"/>
      <dgm:spPr/>
    </dgm:pt>
    <dgm:pt modelId="{70803227-CC9D-1A41-8CFC-51AF52F125C5}" type="pres">
      <dgm:prSet presAssocID="{0BC7E25B-9849-40C5-9DC6-A28C80FF0405}" presName="composite" presStyleCnt="0"/>
      <dgm:spPr/>
    </dgm:pt>
    <dgm:pt modelId="{31AB15F6-6770-1545-8EE3-032FFBC78A62}" type="pres">
      <dgm:prSet presAssocID="{0BC7E25B-9849-40C5-9DC6-A28C80FF0405}" presName="parTx" presStyleLbl="alignNode1" presStyleIdx="2" presStyleCnt="3">
        <dgm:presLayoutVars>
          <dgm:chMax val="0"/>
          <dgm:chPref val="0"/>
        </dgm:presLayoutVars>
      </dgm:prSet>
      <dgm:spPr/>
    </dgm:pt>
    <dgm:pt modelId="{01D89485-4106-EF45-85B5-EE6B511FC80E}" type="pres">
      <dgm:prSet presAssocID="{0BC7E25B-9849-40C5-9DC6-A28C80FF0405}" presName="desTx" presStyleLbl="alignAccFollowNode1" presStyleIdx="2" presStyleCnt="3">
        <dgm:presLayoutVars/>
      </dgm:prSet>
      <dgm:spPr/>
    </dgm:pt>
  </dgm:ptLst>
  <dgm:cxnLst>
    <dgm:cxn modelId="{E5508E03-9C3D-9D4B-874B-FC681E0B48CC}" type="presOf" srcId="{4ACBBF09-ABFC-407E-BF8A-29DE153B7EBD}" destId="{814605ED-2DA1-B043-9849-7C223E189AB7}" srcOrd="0" destOrd="2" presId="urn:microsoft.com/office/officeart/2016/7/layout/HorizontalActionList"/>
    <dgm:cxn modelId="{A9E11B25-CECC-C24A-9A81-7FCCC8A3BBAD}" type="presOf" srcId="{4981EF70-FCE9-41E3-A074-C38698DB2DE8}" destId="{814605ED-2DA1-B043-9849-7C223E189AB7}" srcOrd="0" destOrd="0" presId="urn:microsoft.com/office/officeart/2016/7/layout/HorizontalActionList"/>
    <dgm:cxn modelId="{9CAE172E-80CF-8844-9B35-5DC8D80D676F}" type="presOf" srcId="{C0B80945-86B7-4417-96C9-F933982A524E}" destId="{446DE077-5E54-D741-AD9B-C14985D1574C}" srcOrd="0" destOrd="0" presId="urn:microsoft.com/office/officeart/2016/7/layout/HorizontalActionList"/>
    <dgm:cxn modelId="{ACD1B32E-F0C9-B94D-AE5E-E18EEFAF54CC}" type="presOf" srcId="{B48B9EE9-67FE-44D4-81B3-88A3C9529D0E}" destId="{814605ED-2DA1-B043-9849-7C223E189AB7}" srcOrd="0" destOrd="1" presId="urn:microsoft.com/office/officeart/2016/7/layout/HorizontalActionList"/>
    <dgm:cxn modelId="{80891A43-AAB0-4EF0-92EC-76CC79C7F59F}" srcId="{0BC7E25B-9849-40C5-9DC6-A28C80FF0405}" destId="{C3A32EBC-F95D-4653-A269-B9F2AC254F46}" srcOrd="0" destOrd="0" parTransId="{0E2DE91E-6F5C-4FBD-A089-679924AA8402}" sibTransId="{F179922E-6E37-4C7B-8F7A-880399F0E3C4}"/>
    <dgm:cxn modelId="{B6A8684D-A472-45F3-80FC-358143CEFCDA}" srcId="{C0B80945-86B7-4417-96C9-F933982A524E}" destId="{0D9C0257-1E09-4024-902C-5D1943BBDE45}" srcOrd="0" destOrd="0" parTransId="{E42FC09E-3807-43AE-A93E-0C63B926FA79}" sibTransId="{FB6028C3-568F-4FA2-B095-E84BAE3AA171}"/>
    <dgm:cxn modelId="{86C3816C-382C-457D-B5A7-D211486F097C}" srcId="{0D9C0257-1E09-4024-902C-5D1943BBDE45}" destId="{4B117C17-3686-4232-82D6-C5AC6CAE38EA}" srcOrd="0" destOrd="0" parTransId="{8FEE42F8-509E-436F-8E8D-B4D7F92376BE}" sibTransId="{B14E2358-7275-4431-AD85-6E2C1119CD8A}"/>
    <dgm:cxn modelId="{F70ED870-2524-2F42-A241-15C9F64356F1}" type="presOf" srcId="{0BC7E25B-9849-40C5-9DC6-A28C80FF0405}" destId="{31AB15F6-6770-1545-8EE3-032FFBC78A62}" srcOrd="0" destOrd="0" presId="urn:microsoft.com/office/officeart/2016/7/layout/HorizontalActionList"/>
    <dgm:cxn modelId="{C99D5C73-6B7E-4FA7-9400-CFA45AB61D95}" srcId="{4981EF70-FCE9-41E3-A074-C38698DB2DE8}" destId="{296B1B7C-1A45-42AF-97B9-103640C3E20A}" srcOrd="2" destOrd="0" parTransId="{B6465F24-01A5-48CB-BE7D-DC76268531BB}" sibTransId="{856A8258-B691-4064-8C5F-B4FDD9C5338C}"/>
    <dgm:cxn modelId="{DDCCA978-C467-40AB-8E8E-C03248D41A4B}" srcId="{DBE30C46-D32A-43D4-BB72-99E497FC03A6}" destId="{4981EF70-FCE9-41E3-A074-C38698DB2DE8}" srcOrd="0" destOrd="0" parTransId="{89E432CF-6F2A-4159-A7E4-F3E00E2176C2}" sibTransId="{08D9022B-3803-47A5-A8F5-32DC77BB10CC}"/>
    <dgm:cxn modelId="{2A279D80-761B-4AC4-B2AE-09F2AE5304D6}" srcId="{C0B80945-86B7-4417-96C9-F933982A524E}" destId="{0BC7E25B-9849-40C5-9DC6-A28C80FF0405}" srcOrd="2" destOrd="0" parTransId="{C50403EE-DFF4-4101-AC19-795525BAA89E}" sibTransId="{BF7E362C-42D2-4ADE-B1FD-6C41EC1DDB96}"/>
    <dgm:cxn modelId="{401C9D81-6FDB-9B46-9F38-EEC910798C37}" type="presOf" srcId="{0D9C0257-1E09-4024-902C-5D1943BBDE45}" destId="{9A6D4A18-E209-F246-803C-B5A32DF5DFD7}" srcOrd="0" destOrd="0" presId="urn:microsoft.com/office/officeart/2016/7/layout/HorizontalActionList"/>
    <dgm:cxn modelId="{BF1A7990-3FD6-9240-9547-5BEE86306EBC}" type="presOf" srcId="{296B1B7C-1A45-42AF-97B9-103640C3E20A}" destId="{814605ED-2DA1-B043-9849-7C223E189AB7}" srcOrd="0" destOrd="3" presId="urn:microsoft.com/office/officeart/2016/7/layout/HorizontalActionList"/>
    <dgm:cxn modelId="{4B0BABA8-9BC0-294E-96FA-4F64E05816FD}" type="presOf" srcId="{C3A32EBC-F95D-4653-A269-B9F2AC254F46}" destId="{01D89485-4106-EF45-85B5-EE6B511FC80E}" srcOrd="0" destOrd="0" presId="urn:microsoft.com/office/officeart/2016/7/layout/HorizontalActionList"/>
    <dgm:cxn modelId="{038469C7-CCF0-4CF7-9284-774EDD6FA72C}" srcId="{C0B80945-86B7-4417-96C9-F933982A524E}" destId="{DBE30C46-D32A-43D4-BB72-99E497FC03A6}" srcOrd="1" destOrd="0" parTransId="{056EC7D9-2A17-4B16-980D-4140C623DD97}" sibTransId="{C954C547-A250-4678-9A00-BC51F3ACBCAE}"/>
    <dgm:cxn modelId="{8234E9C9-90AC-1F44-A983-39215DA2807A}" type="presOf" srcId="{4B117C17-3686-4232-82D6-C5AC6CAE38EA}" destId="{E89CC9DC-506C-8048-A02B-377C365FE38F}" srcOrd="0" destOrd="0" presId="urn:microsoft.com/office/officeart/2016/7/layout/HorizontalActionList"/>
    <dgm:cxn modelId="{6A4C21CC-A4A4-C248-827C-3FFA45C2FC5A}" type="presOf" srcId="{DBE30C46-D32A-43D4-BB72-99E497FC03A6}" destId="{DE98BFEF-908E-0547-A8AD-8A111C576BC8}" srcOrd="0" destOrd="0" presId="urn:microsoft.com/office/officeart/2016/7/layout/HorizontalActionList"/>
    <dgm:cxn modelId="{72520FF1-7878-4C14-9576-97086AD7D7D9}" srcId="{4981EF70-FCE9-41E3-A074-C38698DB2DE8}" destId="{B48B9EE9-67FE-44D4-81B3-88A3C9529D0E}" srcOrd="0" destOrd="0" parTransId="{347593DB-1994-4A01-9333-8C1AEF0B2715}" sibTransId="{B6DEF592-D117-4694-88D4-AFC2B5B3CA56}"/>
    <dgm:cxn modelId="{A0691BFD-E0EC-4E5D-934D-F0FB81200660}" srcId="{4981EF70-FCE9-41E3-A074-C38698DB2DE8}" destId="{4ACBBF09-ABFC-407E-BF8A-29DE153B7EBD}" srcOrd="1" destOrd="0" parTransId="{C45C646F-74D0-401C-87A8-ECF75E0A0C7D}" sibTransId="{20CE1970-AF74-4403-BC87-811322B7E850}"/>
    <dgm:cxn modelId="{2AC2D5F3-A6AB-A741-8D02-FA0635650948}" type="presParOf" srcId="{446DE077-5E54-D741-AD9B-C14985D1574C}" destId="{F423E4CE-EEEE-D140-995A-7D0E01031185}" srcOrd="0" destOrd="0" presId="urn:microsoft.com/office/officeart/2016/7/layout/HorizontalActionList"/>
    <dgm:cxn modelId="{9E2CE699-EF62-5940-B5D6-D2A3D811D77A}" type="presParOf" srcId="{F423E4CE-EEEE-D140-995A-7D0E01031185}" destId="{9A6D4A18-E209-F246-803C-B5A32DF5DFD7}" srcOrd="0" destOrd="0" presId="urn:microsoft.com/office/officeart/2016/7/layout/HorizontalActionList"/>
    <dgm:cxn modelId="{CEC9C7E9-B398-9644-BE28-C9EDFA13BFE2}" type="presParOf" srcId="{F423E4CE-EEEE-D140-995A-7D0E01031185}" destId="{E89CC9DC-506C-8048-A02B-377C365FE38F}" srcOrd="1" destOrd="0" presId="urn:microsoft.com/office/officeart/2016/7/layout/HorizontalActionList"/>
    <dgm:cxn modelId="{0F8FF4E9-2F44-0F4F-B84A-C6552A639812}" type="presParOf" srcId="{446DE077-5E54-D741-AD9B-C14985D1574C}" destId="{674C2030-5813-204C-BC71-C024D219F82F}" srcOrd="1" destOrd="0" presId="urn:microsoft.com/office/officeart/2016/7/layout/HorizontalActionList"/>
    <dgm:cxn modelId="{6D075ACC-B182-564A-A4FE-622D21ACF90C}" type="presParOf" srcId="{446DE077-5E54-D741-AD9B-C14985D1574C}" destId="{6ACB412F-2D6C-1F45-8B62-F63B5328B211}" srcOrd="2" destOrd="0" presId="urn:microsoft.com/office/officeart/2016/7/layout/HorizontalActionList"/>
    <dgm:cxn modelId="{42BDCCA8-C5C2-A145-997E-AEDE07388375}" type="presParOf" srcId="{6ACB412F-2D6C-1F45-8B62-F63B5328B211}" destId="{DE98BFEF-908E-0547-A8AD-8A111C576BC8}" srcOrd="0" destOrd="0" presId="urn:microsoft.com/office/officeart/2016/7/layout/HorizontalActionList"/>
    <dgm:cxn modelId="{FED83E44-E0B4-8A4F-8748-66CFDE0B9B95}" type="presParOf" srcId="{6ACB412F-2D6C-1F45-8B62-F63B5328B211}" destId="{814605ED-2DA1-B043-9849-7C223E189AB7}" srcOrd="1" destOrd="0" presId="urn:microsoft.com/office/officeart/2016/7/layout/HorizontalActionList"/>
    <dgm:cxn modelId="{4CB3CF10-44B7-054E-BE50-A92300A5AF0A}" type="presParOf" srcId="{446DE077-5E54-D741-AD9B-C14985D1574C}" destId="{24E3F36E-4EF3-824C-813D-D73DABA7721B}" srcOrd="3" destOrd="0" presId="urn:microsoft.com/office/officeart/2016/7/layout/HorizontalActionList"/>
    <dgm:cxn modelId="{274DA5D8-2CF1-C24A-9933-181454928EB9}" type="presParOf" srcId="{446DE077-5E54-D741-AD9B-C14985D1574C}" destId="{70803227-CC9D-1A41-8CFC-51AF52F125C5}" srcOrd="4" destOrd="0" presId="urn:microsoft.com/office/officeart/2016/7/layout/HorizontalActionList"/>
    <dgm:cxn modelId="{2E6871B2-3FFB-8A49-A7DD-B6CFE4AAD7AF}" type="presParOf" srcId="{70803227-CC9D-1A41-8CFC-51AF52F125C5}" destId="{31AB15F6-6770-1545-8EE3-032FFBC78A62}" srcOrd="0" destOrd="0" presId="urn:microsoft.com/office/officeart/2016/7/layout/HorizontalActionList"/>
    <dgm:cxn modelId="{2A857A7E-FF13-4C47-9538-D86992B4BE7E}" type="presParOf" srcId="{70803227-CC9D-1A41-8CFC-51AF52F125C5}" destId="{01D89485-4106-EF45-85B5-EE6B511FC80E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D7E84-60F8-4D82-91A0-447E392034D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5CC93C-9607-491D-8B87-683CFF25505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Please scan the QR code to enter a group quiz. Each team only needs to fill in one quiz but please make sure to consider and include answers from each member.</a:t>
          </a:r>
          <a:endParaRPr lang="en-US" dirty="0"/>
        </a:p>
      </dgm:t>
    </dgm:pt>
    <dgm:pt modelId="{0A6A6682-9705-429B-9F06-1B7B59489C2C}" type="parTrans" cxnId="{218F4EE7-0E65-4A26-A802-23C6C4C5960A}">
      <dgm:prSet/>
      <dgm:spPr/>
      <dgm:t>
        <a:bodyPr/>
        <a:lstStyle/>
        <a:p>
          <a:endParaRPr lang="en-US"/>
        </a:p>
      </dgm:t>
    </dgm:pt>
    <dgm:pt modelId="{5DC2127E-8672-4839-AB39-7727A50DC589}" type="sibTrans" cxnId="{218F4EE7-0E65-4A26-A802-23C6C4C5960A}">
      <dgm:prSet/>
      <dgm:spPr/>
      <dgm:t>
        <a:bodyPr/>
        <a:lstStyle/>
        <a:p>
          <a:endParaRPr lang="en-US"/>
        </a:p>
      </dgm:t>
    </dgm:pt>
    <dgm:pt modelId="{F3CCF469-AE95-4FE0-B712-138664CE0A1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On completion of the quiz, it will reveal the next quest.</a:t>
          </a:r>
          <a:endParaRPr lang="en-US"/>
        </a:p>
      </dgm:t>
    </dgm:pt>
    <dgm:pt modelId="{EBA7CD19-E7C4-452B-B269-30792147DFB7}" type="parTrans" cxnId="{3A43A064-895D-454D-934D-32ADDA567D37}">
      <dgm:prSet/>
      <dgm:spPr/>
      <dgm:t>
        <a:bodyPr/>
        <a:lstStyle/>
        <a:p>
          <a:endParaRPr lang="en-US"/>
        </a:p>
      </dgm:t>
    </dgm:pt>
    <dgm:pt modelId="{B570BE31-3658-420A-9A22-3D88F02D5BFF}" type="sibTrans" cxnId="{3A43A064-895D-454D-934D-32ADDA567D37}">
      <dgm:prSet/>
      <dgm:spPr/>
      <dgm:t>
        <a:bodyPr/>
        <a:lstStyle/>
        <a:p>
          <a:endParaRPr lang="en-US"/>
        </a:p>
      </dgm:t>
    </dgm:pt>
    <dgm:pt modelId="{1F33EAF4-0778-4FD3-9746-97961A783DFD}" type="pres">
      <dgm:prSet presAssocID="{BEAD7E84-60F8-4D82-91A0-447E392034D3}" presName="root" presStyleCnt="0">
        <dgm:presLayoutVars>
          <dgm:dir/>
          <dgm:resizeHandles val="exact"/>
        </dgm:presLayoutVars>
      </dgm:prSet>
      <dgm:spPr/>
    </dgm:pt>
    <dgm:pt modelId="{C01DEB06-E87B-43C3-96DA-11FE48C65FD6}" type="pres">
      <dgm:prSet presAssocID="{505CC93C-9607-491D-8B87-683CFF255059}" presName="compNode" presStyleCnt="0"/>
      <dgm:spPr/>
    </dgm:pt>
    <dgm:pt modelId="{EB991049-31FB-41BC-876B-1FDB8AB65511}" type="pres">
      <dgm:prSet presAssocID="{505CC93C-9607-491D-8B87-683CFF255059}" presName="bgRect" presStyleLbl="bgShp" presStyleIdx="0" presStyleCnt="2"/>
      <dgm:spPr/>
    </dgm:pt>
    <dgm:pt modelId="{38396F03-3E13-4236-BBE1-CD36D5B1A90D}" type="pres">
      <dgm:prSet presAssocID="{505CC93C-9607-491D-8B87-683CFF25505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75F2A8AA-D604-4A19-87E3-2D5272B72842}" type="pres">
      <dgm:prSet presAssocID="{505CC93C-9607-491D-8B87-683CFF255059}" presName="spaceRect" presStyleCnt="0"/>
      <dgm:spPr/>
    </dgm:pt>
    <dgm:pt modelId="{CBE36980-C294-45C4-806E-E9FE8F25D116}" type="pres">
      <dgm:prSet presAssocID="{505CC93C-9607-491D-8B87-683CFF255059}" presName="parTx" presStyleLbl="revTx" presStyleIdx="0" presStyleCnt="2">
        <dgm:presLayoutVars>
          <dgm:chMax val="0"/>
          <dgm:chPref val="0"/>
        </dgm:presLayoutVars>
      </dgm:prSet>
      <dgm:spPr/>
    </dgm:pt>
    <dgm:pt modelId="{89123FE0-B7EB-4474-9B3E-9C720ACD182D}" type="pres">
      <dgm:prSet presAssocID="{5DC2127E-8672-4839-AB39-7727A50DC589}" presName="sibTrans" presStyleCnt="0"/>
      <dgm:spPr/>
    </dgm:pt>
    <dgm:pt modelId="{3FB20E35-EF1B-4558-8B5A-466A4FB37F03}" type="pres">
      <dgm:prSet presAssocID="{F3CCF469-AE95-4FE0-B712-138664CE0A18}" presName="compNode" presStyleCnt="0"/>
      <dgm:spPr/>
    </dgm:pt>
    <dgm:pt modelId="{EBA98537-7E46-471C-8EAA-D6CA14DA1666}" type="pres">
      <dgm:prSet presAssocID="{F3CCF469-AE95-4FE0-B712-138664CE0A18}" presName="bgRect" presStyleLbl="bgShp" presStyleIdx="1" presStyleCnt="2"/>
      <dgm:spPr/>
    </dgm:pt>
    <dgm:pt modelId="{2EF3E476-85F5-454F-84D2-8843BA067CAD}" type="pres">
      <dgm:prSet presAssocID="{F3CCF469-AE95-4FE0-B712-138664CE0A1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3A4BA53F-42D9-4D94-A868-9DADB993EAFF}" type="pres">
      <dgm:prSet presAssocID="{F3CCF469-AE95-4FE0-B712-138664CE0A18}" presName="spaceRect" presStyleCnt="0"/>
      <dgm:spPr/>
    </dgm:pt>
    <dgm:pt modelId="{C1E957C6-7235-42D7-92A8-5F4F69CE6C21}" type="pres">
      <dgm:prSet presAssocID="{F3CCF469-AE95-4FE0-B712-138664CE0A1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A43A064-895D-454D-934D-32ADDA567D37}" srcId="{BEAD7E84-60F8-4D82-91A0-447E392034D3}" destId="{F3CCF469-AE95-4FE0-B712-138664CE0A18}" srcOrd="1" destOrd="0" parTransId="{EBA7CD19-E7C4-452B-B269-30792147DFB7}" sibTransId="{B570BE31-3658-420A-9A22-3D88F02D5BFF}"/>
    <dgm:cxn modelId="{B3B488BA-EF46-4092-A03E-5752C0600CC3}" type="presOf" srcId="{F3CCF469-AE95-4FE0-B712-138664CE0A18}" destId="{C1E957C6-7235-42D7-92A8-5F4F69CE6C21}" srcOrd="0" destOrd="0" presId="urn:microsoft.com/office/officeart/2018/2/layout/IconVerticalSolidList"/>
    <dgm:cxn modelId="{7849EED6-89D9-4BA2-B41E-AD35BFD191C9}" type="presOf" srcId="{505CC93C-9607-491D-8B87-683CFF255059}" destId="{CBE36980-C294-45C4-806E-E9FE8F25D116}" srcOrd="0" destOrd="0" presId="urn:microsoft.com/office/officeart/2018/2/layout/IconVerticalSolidList"/>
    <dgm:cxn modelId="{218F4EE7-0E65-4A26-A802-23C6C4C5960A}" srcId="{BEAD7E84-60F8-4D82-91A0-447E392034D3}" destId="{505CC93C-9607-491D-8B87-683CFF255059}" srcOrd="0" destOrd="0" parTransId="{0A6A6682-9705-429B-9F06-1B7B59489C2C}" sibTransId="{5DC2127E-8672-4839-AB39-7727A50DC589}"/>
    <dgm:cxn modelId="{9477F6F6-226A-49E0-96E4-7F1ED13B2C89}" type="presOf" srcId="{BEAD7E84-60F8-4D82-91A0-447E392034D3}" destId="{1F33EAF4-0778-4FD3-9746-97961A783DFD}" srcOrd="0" destOrd="0" presId="urn:microsoft.com/office/officeart/2018/2/layout/IconVerticalSolidList"/>
    <dgm:cxn modelId="{E52E4AFD-D128-4089-8D14-B488BB8299AE}" type="presParOf" srcId="{1F33EAF4-0778-4FD3-9746-97961A783DFD}" destId="{C01DEB06-E87B-43C3-96DA-11FE48C65FD6}" srcOrd="0" destOrd="0" presId="urn:microsoft.com/office/officeart/2018/2/layout/IconVerticalSolidList"/>
    <dgm:cxn modelId="{16664522-0511-4AD2-9AB1-A38CBBEA42A5}" type="presParOf" srcId="{C01DEB06-E87B-43C3-96DA-11FE48C65FD6}" destId="{EB991049-31FB-41BC-876B-1FDB8AB65511}" srcOrd="0" destOrd="0" presId="urn:microsoft.com/office/officeart/2018/2/layout/IconVerticalSolidList"/>
    <dgm:cxn modelId="{0A1A01C8-AFAA-4859-ADBD-ABC9E614C5CF}" type="presParOf" srcId="{C01DEB06-E87B-43C3-96DA-11FE48C65FD6}" destId="{38396F03-3E13-4236-BBE1-CD36D5B1A90D}" srcOrd="1" destOrd="0" presId="urn:microsoft.com/office/officeart/2018/2/layout/IconVerticalSolidList"/>
    <dgm:cxn modelId="{0ACE383D-5DC2-442F-9EA2-13CAFCFC58E2}" type="presParOf" srcId="{C01DEB06-E87B-43C3-96DA-11FE48C65FD6}" destId="{75F2A8AA-D604-4A19-87E3-2D5272B72842}" srcOrd="2" destOrd="0" presId="urn:microsoft.com/office/officeart/2018/2/layout/IconVerticalSolidList"/>
    <dgm:cxn modelId="{1EB72933-134B-4535-9F97-36821740139D}" type="presParOf" srcId="{C01DEB06-E87B-43C3-96DA-11FE48C65FD6}" destId="{CBE36980-C294-45C4-806E-E9FE8F25D116}" srcOrd="3" destOrd="0" presId="urn:microsoft.com/office/officeart/2018/2/layout/IconVerticalSolidList"/>
    <dgm:cxn modelId="{860B669B-4F7A-4057-9998-1D378D74FFA5}" type="presParOf" srcId="{1F33EAF4-0778-4FD3-9746-97961A783DFD}" destId="{89123FE0-B7EB-4474-9B3E-9C720ACD182D}" srcOrd="1" destOrd="0" presId="urn:microsoft.com/office/officeart/2018/2/layout/IconVerticalSolidList"/>
    <dgm:cxn modelId="{4CAB2906-05E4-4697-98F1-86FA7FFB44C0}" type="presParOf" srcId="{1F33EAF4-0778-4FD3-9746-97961A783DFD}" destId="{3FB20E35-EF1B-4558-8B5A-466A4FB37F03}" srcOrd="2" destOrd="0" presId="urn:microsoft.com/office/officeart/2018/2/layout/IconVerticalSolidList"/>
    <dgm:cxn modelId="{BCDCE577-7DA5-4F64-894F-F4FE628E37B1}" type="presParOf" srcId="{3FB20E35-EF1B-4558-8B5A-466A4FB37F03}" destId="{EBA98537-7E46-471C-8EAA-D6CA14DA1666}" srcOrd="0" destOrd="0" presId="urn:microsoft.com/office/officeart/2018/2/layout/IconVerticalSolidList"/>
    <dgm:cxn modelId="{31BA7CFB-D862-4B65-88D6-5F9BFF3FD031}" type="presParOf" srcId="{3FB20E35-EF1B-4558-8B5A-466A4FB37F03}" destId="{2EF3E476-85F5-454F-84D2-8843BA067CAD}" srcOrd="1" destOrd="0" presId="urn:microsoft.com/office/officeart/2018/2/layout/IconVerticalSolidList"/>
    <dgm:cxn modelId="{6AC706BA-6DFC-4764-9365-104180FD3824}" type="presParOf" srcId="{3FB20E35-EF1B-4558-8B5A-466A4FB37F03}" destId="{3A4BA53F-42D9-4D94-A868-9DADB993EAFF}" srcOrd="2" destOrd="0" presId="urn:microsoft.com/office/officeart/2018/2/layout/IconVerticalSolidList"/>
    <dgm:cxn modelId="{C2814095-1534-41D4-B92B-303997A029AF}" type="presParOf" srcId="{3FB20E35-EF1B-4558-8B5A-466A4FB37F03}" destId="{C1E957C6-7235-42D7-92A8-5F4F69CE6C2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D4A18-E209-F246-803C-B5A32DF5DFD7}">
      <dsp:nvSpPr>
        <dsp:cNvPr id="0" name=""/>
        <dsp:cNvSpPr/>
      </dsp:nvSpPr>
      <dsp:spPr>
        <a:xfrm>
          <a:off x="4021" y="226703"/>
          <a:ext cx="2020568" cy="6061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9670" tIns="159670" rIns="159670" bIns="159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Find</a:t>
          </a:r>
        </a:p>
      </dsp:txBody>
      <dsp:txXfrm>
        <a:off x="4021" y="226703"/>
        <a:ext cx="2020568" cy="606170"/>
      </dsp:txXfrm>
    </dsp:sp>
    <dsp:sp modelId="{E89CC9DC-506C-8048-A02B-377C365FE38F}">
      <dsp:nvSpPr>
        <dsp:cNvPr id="0" name=""/>
        <dsp:cNvSpPr/>
      </dsp:nvSpPr>
      <dsp:spPr>
        <a:xfrm>
          <a:off x="4021" y="832874"/>
          <a:ext cx="2020568" cy="192247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587" tIns="199587" rIns="199587" bIns="199587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Please find the students wearing the name badge of the same colour and find somewhere to sit together.</a:t>
          </a:r>
        </a:p>
      </dsp:txBody>
      <dsp:txXfrm>
        <a:off x="4021" y="832874"/>
        <a:ext cx="2020568" cy="1922472"/>
      </dsp:txXfrm>
    </dsp:sp>
    <dsp:sp modelId="{DE98BFEF-908E-0547-A8AD-8A111C576BC8}">
      <dsp:nvSpPr>
        <dsp:cNvPr id="0" name=""/>
        <dsp:cNvSpPr/>
      </dsp:nvSpPr>
      <dsp:spPr>
        <a:xfrm>
          <a:off x="2132485" y="226703"/>
          <a:ext cx="2020568" cy="6061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9670" tIns="159670" rIns="159670" bIns="159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Share</a:t>
          </a:r>
        </a:p>
      </dsp:txBody>
      <dsp:txXfrm>
        <a:off x="2132485" y="226703"/>
        <a:ext cx="2020568" cy="606170"/>
      </dsp:txXfrm>
    </dsp:sp>
    <dsp:sp modelId="{814605ED-2DA1-B043-9849-7C223E189AB7}">
      <dsp:nvSpPr>
        <dsp:cNvPr id="0" name=""/>
        <dsp:cNvSpPr/>
      </dsp:nvSpPr>
      <dsp:spPr>
        <a:xfrm>
          <a:off x="2132485" y="832874"/>
          <a:ext cx="2020568" cy="192247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587" tIns="199587" rIns="199587" bIns="199587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Share with each other: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- Who are you?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- What do you hope to be different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this year?</a:t>
          </a:r>
        </a:p>
      </dsp:txBody>
      <dsp:txXfrm>
        <a:off x="2132485" y="832874"/>
        <a:ext cx="2020568" cy="1922472"/>
      </dsp:txXfrm>
    </dsp:sp>
    <dsp:sp modelId="{31AB15F6-6770-1545-8EE3-032FFBC78A62}">
      <dsp:nvSpPr>
        <dsp:cNvPr id="0" name=""/>
        <dsp:cNvSpPr/>
      </dsp:nvSpPr>
      <dsp:spPr>
        <a:xfrm>
          <a:off x="4260948" y="226703"/>
          <a:ext cx="2020568" cy="6061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9670" tIns="159670" rIns="159670" bIns="159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Give</a:t>
          </a:r>
        </a:p>
      </dsp:txBody>
      <dsp:txXfrm>
        <a:off x="4260948" y="226703"/>
        <a:ext cx="2020568" cy="606170"/>
      </dsp:txXfrm>
    </dsp:sp>
    <dsp:sp modelId="{01D89485-4106-EF45-85B5-EE6B511FC80E}">
      <dsp:nvSpPr>
        <dsp:cNvPr id="0" name=""/>
        <dsp:cNvSpPr/>
      </dsp:nvSpPr>
      <dsp:spPr>
        <a:xfrm>
          <a:off x="4260948" y="832874"/>
          <a:ext cx="2020568" cy="192247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587" tIns="199587" rIns="199587" bIns="199587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Give a name to your new team and think of a slogan.</a:t>
          </a:r>
        </a:p>
      </dsp:txBody>
      <dsp:txXfrm>
        <a:off x="4260948" y="832874"/>
        <a:ext cx="2020568" cy="1922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91049-31FB-41BC-876B-1FDB8AB65511}">
      <dsp:nvSpPr>
        <dsp:cNvPr id="0" name=""/>
        <dsp:cNvSpPr/>
      </dsp:nvSpPr>
      <dsp:spPr>
        <a:xfrm>
          <a:off x="0" y="460125"/>
          <a:ext cx="6019800" cy="8494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96F03-3E13-4236-BBE1-CD36D5B1A90D}">
      <dsp:nvSpPr>
        <dsp:cNvPr id="0" name=""/>
        <dsp:cNvSpPr/>
      </dsp:nvSpPr>
      <dsp:spPr>
        <a:xfrm>
          <a:off x="256962" y="651255"/>
          <a:ext cx="467204" cy="4672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36980-C294-45C4-806E-E9FE8F25D116}">
      <dsp:nvSpPr>
        <dsp:cNvPr id="0" name=""/>
        <dsp:cNvSpPr/>
      </dsp:nvSpPr>
      <dsp:spPr>
        <a:xfrm>
          <a:off x="981129" y="460125"/>
          <a:ext cx="5038670" cy="849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02" tIns="89902" rIns="89902" bIns="8990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Please scan the QR code to enter a group quiz. Each team only needs to fill in one quiz but please make sure to consider and include answers from each member.</a:t>
          </a:r>
          <a:endParaRPr lang="en-US" sz="1400" kern="1200" dirty="0"/>
        </a:p>
      </dsp:txBody>
      <dsp:txXfrm>
        <a:off x="981129" y="460125"/>
        <a:ext cx="5038670" cy="849463"/>
      </dsp:txXfrm>
    </dsp:sp>
    <dsp:sp modelId="{EBA98537-7E46-471C-8EAA-D6CA14DA1666}">
      <dsp:nvSpPr>
        <dsp:cNvPr id="0" name=""/>
        <dsp:cNvSpPr/>
      </dsp:nvSpPr>
      <dsp:spPr>
        <a:xfrm>
          <a:off x="0" y="1521954"/>
          <a:ext cx="6019800" cy="8494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3E476-85F5-454F-84D2-8843BA067CAD}">
      <dsp:nvSpPr>
        <dsp:cNvPr id="0" name=""/>
        <dsp:cNvSpPr/>
      </dsp:nvSpPr>
      <dsp:spPr>
        <a:xfrm>
          <a:off x="256962" y="1713084"/>
          <a:ext cx="467204" cy="4672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957C6-7235-42D7-92A8-5F4F69CE6C21}">
      <dsp:nvSpPr>
        <dsp:cNvPr id="0" name=""/>
        <dsp:cNvSpPr/>
      </dsp:nvSpPr>
      <dsp:spPr>
        <a:xfrm>
          <a:off x="981129" y="1521954"/>
          <a:ext cx="5038670" cy="849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02" tIns="89902" rIns="89902" bIns="8990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On completion of the quiz, it will reveal the next quest.</a:t>
          </a:r>
          <a:endParaRPr lang="en-US" sz="1400" kern="1200"/>
        </a:p>
      </dsp:txBody>
      <dsp:txXfrm>
        <a:off x="981129" y="1521954"/>
        <a:ext cx="5038670" cy="849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8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4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6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5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6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5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1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2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5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5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9B9A-B880-BE42-9B73-B29A1B973CE4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AFFC-132D-0046-9510-1C3041FB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2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mcintyre@napier.ac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y.napier.ac.uk/life-on-campus/computers-on-campu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https://forms.office.com/e/fiNVTHTwwC" TargetMode="External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04DBF5-8916-4A95-8F12-870B9CFB9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73762E0-2DD8-45BD-9EB6-CA5154A51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9FD3837-AEE7-4B5B-82B3-3951DE1B6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778B3BD-7B76-4989-BB6C-F50B089C3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DC77AAC1-76D2-46B0-AE46-91C8C3AC5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BB54049-1401-43CD-A970-1E026BD5C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5EDB9E9-84DE-4BC8-9D3C-A02B90B96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C96582F-8723-44BC-BDC1-62D8FBDE3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C381B08-A485-45D0-8C29-C2AB10B04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DBB2158D-DAF7-4689-A44E-3E5032B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5AC96EEC-F774-41C8-8679-C1217EC5E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D08285C-CDBB-4DD6-A69D-4432B668A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7BB7B9B-327A-4D4D-AB93-11CB044AC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360F57D7-4501-41A6-BA54-99E121136F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C37AD4AC-CE9F-4C58-A4E2-D48E2FA821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5EE3167-7FBB-48A3-8450-E72B525E8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C23095D8-5DD6-4F0A-BD74-ED5FB47F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2A1F0E1B-819A-4255-B8AF-08110616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B167A410-29E3-4850-BEDC-B1362187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C809901A-3E02-4D2E-93C9-3F527EE97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CD60056-ABC2-4076-B99B-A10B08D5F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D9E0F74-E7CB-BFAB-F40D-3DC2CC674E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466" r="-1" b="18492"/>
          <a:stretch/>
        </p:blipFill>
        <p:spPr>
          <a:xfrm>
            <a:off x="1" y="10"/>
            <a:ext cx="12191695" cy="4120995"/>
          </a:xfrm>
          <a:prstGeom prst="rect">
            <a:avLst/>
          </a:prstGeom>
          <a:ln w="12700">
            <a:noFill/>
          </a:ln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D47EAB90-DF6D-419E-92FC-8F9B900D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62" name="Isosceles Triangle 39">
              <a:extLst>
                <a:ext uri="{FF2B5EF4-FFF2-40B4-BE49-F238E27FC236}">
                  <a16:creationId xmlns:a16="http://schemas.microsoft.com/office/drawing/2014/main" id="{631BC384-797E-4F79-A628-36053708B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1972066-EBE9-40A7-9650-AF6A838AC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4C211D-A605-AACA-8324-952D7B502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982" y="4160601"/>
            <a:ext cx="8833655" cy="72774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chemeClr val="tx1"/>
                </a:solidFill>
              </a:rPr>
              <a:t>PDT Induction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B3B00-5B8E-2895-E764-2DF4AAA22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983" y="5021137"/>
            <a:ext cx="8833654" cy="522636"/>
          </a:xfrm>
        </p:spPr>
        <p:txBody>
          <a:bodyPr>
            <a:normAutofit fontScale="85000" lnSpcReduction="20000"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Dr Alex McIntyre 		</a:t>
            </a:r>
            <a:r>
              <a:rPr lang="en-US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a.mcintyre@napier.ac.uk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Sighthill room 3.B.35		Office hour Monday 12 – 1pm</a:t>
            </a:r>
          </a:p>
        </p:txBody>
      </p:sp>
    </p:spTree>
    <p:extLst>
      <p:ext uri="{BB962C8B-B14F-4D97-AF65-F5344CB8AC3E}">
        <p14:creationId xmlns:p14="http://schemas.microsoft.com/office/powerpoint/2010/main" val="238217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175D-4706-9E98-96F1-1B746293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323B-0510-C93C-B3EA-910F7E4A1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953835"/>
            <a:ext cx="6281873" cy="5248622"/>
          </a:xfrm>
        </p:spPr>
        <p:txBody>
          <a:bodyPr>
            <a:norm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 </a:t>
            </a:r>
            <a:r>
              <a:rPr lang="en-GB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wants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get more active and wants to join the gym but is not sure how much it costs or where it is 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In-person task: students visit the gym and collect details about membership. 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find out what sports are available. 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your PDT the cost of a student membership and your preferred sport options to get your next task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8407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2FF5-306E-4513-8293-9A73A3C8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D4562-2D8E-A342-620A-4D836C9A4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Jordan’s laptop has broken and they need to get some work finished – what should they do? 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In-person task: find out where to borrow a laptop.  You may ask for help from staff in the IS help desk and the library.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List the options for using computers across the campuses (e.g.,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https://my.napier.ac.uk/life-on-campus/computers-on-campus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Make a list for Jordan and show your PDT to get your next task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7462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FE097-3AEE-CE2A-E0BB-4067F34B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to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45B3F-4BC8-8BA0-BE11-175363560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Jordan’s bike has a flat tyre and they need to get from the Sighthill campus to the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Merchiston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campus for a meeting in the Student Centre.  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Find out about bus transport options e.g., which bus connects the campuses and what is a safe walking route. 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Find out where to park the bike safely on three campuses. 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hare details with your PDT 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to get your next task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63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8ABA-38CE-3859-E91B-F5B5B0B67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ENSA</a:t>
            </a:r>
            <a:br>
              <a:rPr lang="en-US" dirty="0"/>
            </a:br>
            <a:r>
              <a:rPr lang="en-US" sz="2400" i="1" dirty="0"/>
              <a:t>Edinburgh Napier Students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046E-1477-58BD-E57D-3D49F06EB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 wants to meet other students who share interests and a love of coffee.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fontAlgn="base">
              <a:buNone/>
              <a:tabLst>
                <a:tab pos="457200" algn="l"/>
              </a:tabLs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find out about ENSA support and societies via their online resources. 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Find the link to the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Psychology Society  - take a screenshot/photo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Find the link to the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Coffee Society  - take a screenshot/photo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Make a list of your preferred societies to share with Jay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Show your list to your PDT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0243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4F1E-B262-0133-270C-F4FCC7A5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7D2FE-8FFD-4DCD-01E4-8EF7BDF6B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1351826"/>
            <a:ext cx="6281873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 has encountered some financial issues and needs some help. 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Find out where students can get help on MyNapier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Make a list of help for Jordan and show your PDT</a:t>
            </a:r>
          </a:p>
          <a:p>
            <a:pPr marL="0" indent="0">
              <a:buNone/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2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0FF9574-4BBE-4B5A-9920-0D96448AB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22">
            <a:extLst>
              <a:ext uri="{FF2B5EF4-FFF2-40B4-BE49-F238E27FC236}">
                <a16:creationId xmlns:a16="http://schemas.microsoft.com/office/drawing/2014/main" id="{0D19D840-F28A-4F4B-9E56-A359BFE1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3" name="Freeform 5">
              <a:extLst>
                <a:ext uri="{FF2B5EF4-FFF2-40B4-BE49-F238E27FC236}">
                  <a16:creationId xmlns:a16="http://schemas.microsoft.com/office/drawing/2014/main" id="{EE4956D5-1308-4A92-84AB-725AC0CEA9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">
              <a:extLst>
                <a:ext uri="{FF2B5EF4-FFF2-40B4-BE49-F238E27FC236}">
                  <a16:creationId xmlns:a16="http://schemas.microsoft.com/office/drawing/2014/main" id="{E24ADD62-39A9-4CFD-83FB-1A2A9E6A3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">
              <a:extLst>
                <a:ext uri="{FF2B5EF4-FFF2-40B4-BE49-F238E27FC236}">
                  <a16:creationId xmlns:a16="http://schemas.microsoft.com/office/drawing/2014/main" id="{8463B8AB-FFD0-4F4E-97A7-71E7B0750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">
              <a:extLst>
                <a:ext uri="{FF2B5EF4-FFF2-40B4-BE49-F238E27FC236}">
                  <a16:creationId xmlns:a16="http://schemas.microsoft.com/office/drawing/2014/main" id="{48624222-B223-42C6-AED9-0DDCC0E9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">
              <a:extLst>
                <a:ext uri="{FF2B5EF4-FFF2-40B4-BE49-F238E27FC236}">
                  <a16:creationId xmlns:a16="http://schemas.microsoft.com/office/drawing/2014/main" id="{66402327-B972-405E-86E5-37CA91690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">
              <a:extLst>
                <a:ext uri="{FF2B5EF4-FFF2-40B4-BE49-F238E27FC236}">
                  <a16:creationId xmlns:a16="http://schemas.microsoft.com/office/drawing/2014/main" id="{3EACDFAD-0B29-4DC7-9558-C7F01D406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">
              <a:extLst>
                <a:ext uri="{FF2B5EF4-FFF2-40B4-BE49-F238E27FC236}">
                  <a16:creationId xmlns:a16="http://schemas.microsoft.com/office/drawing/2014/main" id="{318E91E3-D875-4FA6-B04D-5FB3B54CFA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2">
              <a:extLst>
                <a:ext uri="{FF2B5EF4-FFF2-40B4-BE49-F238E27FC236}">
                  <a16:creationId xmlns:a16="http://schemas.microsoft.com/office/drawing/2014/main" id="{A3AB8C62-DE30-44AA-81AA-CA515B9D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">
              <a:extLst>
                <a:ext uri="{FF2B5EF4-FFF2-40B4-BE49-F238E27FC236}">
                  <a16:creationId xmlns:a16="http://schemas.microsoft.com/office/drawing/2014/main" id="{6B714CE5-F791-4014-832A-A1A33673E7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">
              <a:extLst>
                <a:ext uri="{FF2B5EF4-FFF2-40B4-BE49-F238E27FC236}">
                  <a16:creationId xmlns:a16="http://schemas.microsoft.com/office/drawing/2014/main" id="{A0019FA7-A14A-46B0-BA4D-2ECE46F99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5">
              <a:extLst>
                <a:ext uri="{FF2B5EF4-FFF2-40B4-BE49-F238E27FC236}">
                  <a16:creationId xmlns:a16="http://schemas.microsoft.com/office/drawing/2014/main" id="{59BE6DD9-6F0E-485F-AA13-87368CC19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6">
              <a:extLst>
                <a:ext uri="{FF2B5EF4-FFF2-40B4-BE49-F238E27FC236}">
                  <a16:creationId xmlns:a16="http://schemas.microsoft.com/office/drawing/2014/main" id="{15E16BC9-44D4-48E9-9796-47D551C6F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7">
              <a:extLst>
                <a:ext uri="{FF2B5EF4-FFF2-40B4-BE49-F238E27FC236}">
                  <a16:creationId xmlns:a16="http://schemas.microsoft.com/office/drawing/2014/main" id="{FC2B231E-335D-4DBC-A3C8-97A3142B6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8">
              <a:extLst>
                <a:ext uri="{FF2B5EF4-FFF2-40B4-BE49-F238E27FC236}">
                  <a16:creationId xmlns:a16="http://schemas.microsoft.com/office/drawing/2014/main" id="{B409A89A-81E0-4970-903A-F1B63A3AE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9">
              <a:extLst>
                <a:ext uri="{FF2B5EF4-FFF2-40B4-BE49-F238E27FC236}">
                  <a16:creationId xmlns:a16="http://schemas.microsoft.com/office/drawing/2014/main" id="{D51E21BD-01CF-4CD7-B2E8-733CCB689B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0">
              <a:extLst>
                <a:ext uri="{FF2B5EF4-FFF2-40B4-BE49-F238E27FC236}">
                  <a16:creationId xmlns:a16="http://schemas.microsoft.com/office/drawing/2014/main" id="{AF58A38F-B707-4881-9D52-56A254091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1">
              <a:extLst>
                <a:ext uri="{FF2B5EF4-FFF2-40B4-BE49-F238E27FC236}">
                  <a16:creationId xmlns:a16="http://schemas.microsoft.com/office/drawing/2014/main" id="{EFC13ED3-F231-46F5-A635-55EC57BA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2">
              <a:extLst>
                <a:ext uri="{FF2B5EF4-FFF2-40B4-BE49-F238E27FC236}">
                  <a16:creationId xmlns:a16="http://schemas.microsoft.com/office/drawing/2014/main" id="{3EA0FBDF-5C64-45F9-8420-0885C978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3">
              <a:extLst>
                <a:ext uri="{FF2B5EF4-FFF2-40B4-BE49-F238E27FC236}">
                  <a16:creationId xmlns:a16="http://schemas.microsoft.com/office/drawing/2014/main" id="{EF89000D-D460-4445-902C-1295BE1C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4">
              <a:extLst>
                <a:ext uri="{FF2B5EF4-FFF2-40B4-BE49-F238E27FC236}">
                  <a16:creationId xmlns:a16="http://schemas.microsoft.com/office/drawing/2014/main" id="{4740DDAD-5A76-4B9C-B759-755C93823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5">
              <a:extLst>
                <a:ext uri="{FF2B5EF4-FFF2-40B4-BE49-F238E27FC236}">
                  <a16:creationId xmlns:a16="http://schemas.microsoft.com/office/drawing/2014/main" id="{A0A6A5DB-BC5B-418E-82C2-DB209996F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" name="Group 45">
            <a:extLst>
              <a:ext uri="{FF2B5EF4-FFF2-40B4-BE49-F238E27FC236}">
                <a16:creationId xmlns:a16="http://schemas.microsoft.com/office/drawing/2014/main" id="{8E84DC5A-B3A9-4053-AAF4-0187449EC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34" name="Rectangle 46">
              <a:extLst>
                <a:ext uri="{FF2B5EF4-FFF2-40B4-BE49-F238E27FC236}">
                  <a16:creationId xmlns:a16="http://schemas.microsoft.com/office/drawing/2014/main" id="{A781795C-C365-4C33-A2C9-61361F76E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Isosceles Triangle 22">
              <a:extLst>
                <a:ext uri="{FF2B5EF4-FFF2-40B4-BE49-F238E27FC236}">
                  <a16:creationId xmlns:a16="http://schemas.microsoft.com/office/drawing/2014/main" id="{68418604-2B82-460D-9DF0-1E190D436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A1EBE07-F4F4-4B31-813B-1104310C7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428E3A-F006-E390-C46B-23A5EC8F1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GB" sz="3700"/>
              <a:t>Part 1</a:t>
            </a:r>
            <a:br>
              <a:rPr lang="en-GB" sz="3700"/>
            </a:br>
            <a:r>
              <a:rPr lang="en-GB" sz="3700"/>
              <a:t>Who are you and who are we?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4CA19CC-FE96-4CE9-9916-F4E2F70D3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8578" y="4265969"/>
            <a:ext cx="6275702" cy="17839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triangle on a black background&#10;&#10;Description automatically generated">
            <a:extLst>
              <a:ext uri="{FF2B5EF4-FFF2-40B4-BE49-F238E27FC236}">
                <a16:creationId xmlns:a16="http://schemas.microsoft.com/office/drawing/2014/main" id="{98E12BD4-8341-343E-FBE5-95D383C5A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4706902"/>
            <a:ext cx="5130438" cy="11030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AA866AA3-662A-1941-35AD-064BDCB2A9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9849198"/>
              </p:ext>
            </p:extLst>
          </p:nvPr>
        </p:nvGraphicFramePr>
        <p:xfrm>
          <a:off x="5114781" y="797594"/>
          <a:ext cx="6285539" cy="2982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228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11">
            <a:extLst>
              <a:ext uri="{FF2B5EF4-FFF2-40B4-BE49-F238E27FC236}">
                <a16:creationId xmlns:a16="http://schemas.microsoft.com/office/drawing/2014/main" id="{20F21AEA-57E7-478E-AF43-AB2FC841F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13">
            <a:extLst>
              <a:ext uri="{FF2B5EF4-FFF2-40B4-BE49-F238E27FC236}">
                <a16:creationId xmlns:a16="http://schemas.microsoft.com/office/drawing/2014/main" id="{75B466EC-DCA4-497B-ADC6-2FD9CBDFD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45609FA5-C2C9-416D-890D-6F6110B7F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37B8C674-C635-4D8A-9FAB-F05E63939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C2FDB9A6-669C-40CB-87C7-97924A5BD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521AC643-CB4D-4F5A-86E5-C223BE3F1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DAE95864-CA74-4B2D-8E88-F73D46E007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F46E0D51-77C9-44E3-A15B-2BB3D376A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283D97A2-376B-48DB-91A9-4B24BACBE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">
              <a:extLst>
                <a:ext uri="{FF2B5EF4-FFF2-40B4-BE49-F238E27FC236}">
                  <a16:creationId xmlns:a16="http://schemas.microsoft.com/office/drawing/2014/main" id="{1D76E5AF-1DD6-47DD-B9C8-CDF462942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id="{D4A2BF2F-2AF2-4F53-A15A-EF948787D1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80BB3D11-0AAD-4552-A768-6B43C8DA4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ECB66567-FE7B-4E2E-913B-91427FEE6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C39FA8FA-0C33-478A-A1B2-76FFFB62B4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AF7A05E2-F97C-444D-997E-52F65E82C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C5BD11D6-96C5-4152-9766-B51D3B7F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A23F3B88-4AA2-4CA3-9162-A235865BC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0">
              <a:extLst>
                <a:ext uri="{FF2B5EF4-FFF2-40B4-BE49-F238E27FC236}">
                  <a16:creationId xmlns:a16="http://schemas.microsoft.com/office/drawing/2014/main" id="{949C412E-0973-438A-8206-EC08DC0D4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1">
              <a:extLst>
                <a:ext uri="{FF2B5EF4-FFF2-40B4-BE49-F238E27FC236}">
                  <a16:creationId xmlns:a16="http://schemas.microsoft.com/office/drawing/2014/main" id="{2A7D18B9-0BA5-4D24-8EA4-16E7D75C8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id="{6B705E05-4BBF-437A-8B17-191C91870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3">
              <a:extLst>
                <a:ext uri="{FF2B5EF4-FFF2-40B4-BE49-F238E27FC236}">
                  <a16:creationId xmlns:a16="http://schemas.microsoft.com/office/drawing/2014/main" id="{86E407D4-1D4C-4226-96F3-F7700BCB6A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4">
              <a:extLst>
                <a:ext uri="{FF2B5EF4-FFF2-40B4-BE49-F238E27FC236}">
                  <a16:creationId xmlns:a16="http://schemas.microsoft.com/office/drawing/2014/main" id="{F89E5D39-D3C1-4846-B010-51F49EC4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5">
              <a:extLst>
                <a:ext uri="{FF2B5EF4-FFF2-40B4-BE49-F238E27FC236}">
                  <a16:creationId xmlns:a16="http://schemas.microsoft.com/office/drawing/2014/main" id="{99B00BC9-9F78-4BFC-8464-A866A30CB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" name="Group 36">
            <a:extLst>
              <a:ext uri="{FF2B5EF4-FFF2-40B4-BE49-F238E27FC236}">
                <a16:creationId xmlns:a16="http://schemas.microsoft.com/office/drawing/2014/main" id="{EE8F4B49-0EA1-4FC6-9E48-72204630E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E64A03F-C92C-4E25-B7AE-CA766A18A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22">
              <a:extLst>
                <a:ext uri="{FF2B5EF4-FFF2-40B4-BE49-F238E27FC236}">
                  <a16:creationId xmlns:a16="http://schemas.microsoft.com/office/drawing/2014/main" id="{2607715A-7740-4986-8FEE-2E7272DE6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22BCD06-E4B2-444A-AEB3-23B77ABA1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4C0EE0-CDC7-49DA-BD68-32BCD025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GB"/>
              <a:t>Part 1</a:t>
            </a:r>
            <a:br>
              <a:rPr lang="en-GB"/>
            </a:br>
            <a:r>
              <a:rPr lang="en-GB"/>
              <a:t>Introduce your team</a:t>
            </a:r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3B17968E-D407-428A-A8C9-99834F337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2017" y="803186"/>
            <a:ext cx="6272263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Graphic 6" descr="Group of People">
            <a:extLst>
              <a:ext uri="{FF2B5EF4-FFF2-40B4-BE49-F238E27FC236}">
                <a16:creationId xmlns:a16="http://schemas.microsoft.com/office/drawing/2014/main" id="{8925E72B-B112-B8C4-767A-56A614BDC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3101" y="1057901"/>
            <a:ext cx="2645630" cy="2645630"/>
          </a:xfrm>
          <a:prstGeom prst="rect">
            <a:avLst/>
          </a:prstGeom>
          <a:ln w="9525">
            <a:noFill/>
          </a:ln>
        </p:spPr>
      </p:pic>
      <p:pic>
        <p:nvPicPr>
          <p:cNvPr id="4" name="Picture 3" descr="A red triangle on a black background&#10;&#10;Description automatically generated">
            <a:extLst>
              <a:ext uri="{FF2B5EF4-FFF2-40B4-BE49-F238E27FC236}">
                <a16:creationId xmlns:a16="http://schemas.microsoft.com/office/drawing/2014/main" id="{4D25C290-890A-006F-9EB2-7AFDF8118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8746" y="5784862"/>
            <a:ext cx="2895555" cy="6225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056B-A19D-29D3-412C-8A0D51F89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8579" y="3519168"/>
            <a:ext cx="6281873" cy="1783977"/>
          </a:xfrm>
        </p:spPr>
        <p:txBody>
          <a:bodyPr>
            <a:normAutofit/>
          </a:bodyPr>
          <a:lstStyle/>
          <a:p>
            <a:r>
              <a:rPr lang="en-GB" dirty="0"/>
              <a:t>What’s the name of your team?</a:t>
            </a:r>
          </a:p>
          <a:p>
            <a:r>
              <a:rPr lang="en-GB" dirty="0"/>
              <a:t>What is the slogan?</a:t>
            </a:r>
          </a:p>
        </p:txBody>
      </p:sp>
    </p:spTree>
    <p:extLst>
      <p:ext uri="{BB962C8B-B14F-4D97-AF65-F5344CB8AC3E}">
        <p14:creationId xmlns:p14="http://schemas.microsoft.com/office/powerpoint/2010/main" val="315164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4C3F-A5DD-2749-42F2-3E429F8A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>
                <a:solidFill>
                  <a:srgbClr val="FFFFFF"/>
                </a:solidFill>
              </a:rPr>
              <a:t>Part 2</a:t>
            </a:r>
            <a:br>
              <a:rPr lang="en-GB" sz="3200">
                <a:solidFill>
                  <a:srgbClr val="FFFFFF"/>
                </a:solidFill>
              </a:rPr>
            </a:br>
            <a:r>
              <a:rPr lang="en-GB" sz="3200">
                <a:solidFill>
                  <a:srgbClr val="FFFFFF"/>
                </a:solidFill>
              </a:rPr>
              <a:t>Are you ready for your first quest?</a:t>
            </a:r>
            <a:endParaRPr lang="en-GB" sz="3200" dirty="0">
              <a:solidFill>
                <a:srgbClr val="FFFFFF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F4845D-4DF8-1AA5-4245-D69A825890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6347" y="2073030"/>
            <a:ext cx="2488173" cy="243246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ECF30E-BB60-F3B8-9D17-9902BAC725E2}"/>
              </a:ext>
            </a:extLst>
          </p:cNvPr>
          <p:cNvSpPr txBox="1"/>
          <p:nvPr/>
        </p:nvSpPr>
        <p:spPr>
          <a:xfrm>
            <a:off x="-281482" y="5117438"/>
            <a:ext cx="5942428" cy="342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86968">
              <a:lnSpc>
                <a:spcPct val="107000"/>
              </a:lnSpc>
              <a:spcAft>
                <a:spcPts val="776"/>
              </a:spcAft>
            </a:pPr>
            <a:r>
              <a:rPr lang="en-GB" sz="1600" u="sng" kern="100" dirty="0">
                <a:solidFill>
                  <a:srgbClr val="0563C1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  <a:hlinkClick r:id="rId3"/>
              </a:rPr>
              <a:t>https://forms.office.com/e/fiNVTHTwwC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red triangle on a black background&#10;&#10;Description automatically generated">
            <a:extLst>
              <a:ext uri="{FF2B5EF4-FFF2-40B4-BE49-F238E27FC236}">
                <a16:creationId xmlns:a16="http://schemas.microsoft.com/office/drawing/2014/main" id="{07555C4A-96F9-E266-9BBD-358E3ABC67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107" y="5117438"/>
            <a:ext cx="2820693" cy="60483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extBox 7">
            <a:extLst>
              <a:ext uri="{FF2B5EF4-FFF2-40B4-BE49-F238E27FC236}">
                <a16:creationId xmlns:a16="http://schemas.microsoft.com/office/drawing/2014/main" id="{382D669B-3F2D-AA9E-8AEF-1B7589C60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1698334"/>
              </p:ext>
            </p:extLst>
          </p:nvPr>
        </p:nvGraphicFramePr>
        <p:xfrm>
          <a:off x="5334000" y="2141709"/>
          <a:ext cx="6019800" cy="2831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6831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5B64-78C0-6D59-7B56-A0D7CB12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D4D4-0EC7-2B46-48A3-CCAE572AB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"/>
            <a:ext cx="6281873" cy="7697584"/>
          </a:xfrm>
        </p:spPr>
        <p:txBody>
          <a:bodyPr>
            <a:norm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 needs to find some readings for your courses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U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Library Search to find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Braun, V., &amp; Clarke, V. (2006). Using thematic analysis in psychology. Qualitative research in psychology, 3(2), 77-101.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will find guidance for library resources on MyNapier.  Take a screenshot to show success.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In-person task: visit the library and find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D. L. Schacter, </a:t>
            </a:r>
            <a:r>
              <a:rPr lang="en-GB" b="0" i="1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Psychology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. Second European edition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may ask for help from Library staff if you need to.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Take a picture to show your success.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Show your PDT your pictures to get your next task.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lphaLcPeriod" startAt="2"/>
              <a:tabLst>
                <a:tab pos="457200" algn="l"/>
              </a:tabLst>
            </a:pP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1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5B64-78C0-6D59-7B56-A0D7CB12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D4D4-0EC7-2B46-48A3-CCAE572AB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"/>
            <a:ext cx="6281873" cy="7697584"/>
          </a:xfrm>
        </p:spPr>
        <p:txBody>
          <a:bodyPr>
            <a:norm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 needs to find some readings for your courses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U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Library Search to find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Darley, J.M., Latane, B.  Bystander intervention in Emergencies: Diffusion of responsibility, McGuire WJ, ed. Journal of personality and social psychology. 1968;8(4p1):377-383. doi:10.1037/h0025589. 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will find guidance for library resources on MyNapier.  Take a screenshot to show success.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In-person task: visit the library and find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Coolican, H. (2014). Research methods and statistics in psychology.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may ask for help from Library staff if you need to.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Take a picture to show your success. </a:t>
            </a:r>
          </a:p>
          <a:p>
            <a:pPr marL="457200" lvl="1" indent="0" fontAlgn="base">
              <a:buNone/>
              <a:tabLst>
                <a:tab pos="457200" algn="l"/>
              </a:tabLst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Show your PDT your pictures to get your next task.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lphaLcPeriod" startAt="2"/>
              <a:tabLst>
                <a:tab pos="457200" algn="l"/>
              </a:tabLst>
            </a:pP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AD25-2175-D186-812A-8F200B64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Wellbeing &amp;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3A7A4-89B4-5ADB-BDF6-4B854F31C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 is finding the adjustment to university life challenging and wants to speak to someone about mental health support: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visit the Wellbeing and Inclusion page on MyNapier.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Create a list of opti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ons for Jordan including a contact email. 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your PDT the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myNapier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page and the email address to receive your next task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283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28892-5E88-3FED-8DA6-DE724302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6A3E3-FFAD-E479-B0E8-249417128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 is struggling with drafting a report  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</a:t>
            </a:r>
            <a:r>
              <a:rPr lang="en-GB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isit the Academic Skills </a:t>
            </a:r>
            <a:r>
              <a:rPr lang="en-GB" sz="2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myNapier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page.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Make a l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ist of supports available (I.e., recorded tutorials, workshops etc.) </a:t>
            </a: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Show your PDT a plan to help Jordan based on the resources </a:t>
            </a:r>
            <a:r>
              <a:rPr lang="en-GB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to receive your next task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 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1051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49B8-2961-BBA6-DE71-80C51AEB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AAC00-0215-9AAD-FC91-734166B0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1102444"/>
            <a:ext cx="6281873" cy="5248622"/>
          </a:xfrm>
        </p:spPr>
        <p:txBody>
          <a:bodyPr>
            <a:noAutofit/>
          </a:bodyPr>
          <a:lstStyle/>
          <a:p>
            <a:pPr marL="0" lvl="0" indent="0" fontAlgn="base">
              <a:buNone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Jordan is on campus for independent study and wants to have coffee and lunch later with a friend. </a:t>
            </a:r>
          </a:p>
          <a:p>
            <a:pPr marL="0" lvl="0" indent="0" fontAlgn="base">
              <a:buNone/>
              <a:tabLst>
                <a:tab pos="457200" algn="l"/>
              </a:tabLst>
            </a:pP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In-person task: Find out the price of a latte for Jordan and a cappuccino for Jordan’s friend. 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task: find out the weekly menu and how many catering outlets there are on each campus. 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+mj-lt"/>
              <a:buAutoNum type="arabicPeriod"/>
              <a:tabLst>
                <a:tab pos="457200" algn="l"/>
              </a:tabLst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Show details to the PDT in exchange for your next task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0602876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DF94C7F2EA2418A3FD64400BFEF2F" ma:contentTypeVersion="16" ma:contentTypeDescription="Create a new document." ma:contentTypeScope="" ma:versionID="116ec2baddbce8e55709e5750290bdd2">
  <xsd:schema xmlns:xsd="http://www.w3.org/2001/XMLSchema" xmlns:xs="http://www.w3.org/2001/XMLSchema" xmlns:p="http://schemas.microsoft.com/office/2006/metadata/properties" xmlns:ns1="http://schemas.microsoft.com/sharepoint/v3" xmlns:ns2="bb28dcf0-6583-49ba-818a-f06c35ca2650" targetNamespace="http://schemas.microsoft.com/office/2006/metadata/properties" ma:root="true" ma:fieldsID="c4c5e871cd9f26c8c8947ca4755317e9" ns1:_="" ns2:_="">
    <xsd:import namespace="http://schemas.microsoft.com/sharepoint/v3"/>
    <xsd:import namespace="bb28dcf0-6583-49ba-818a-f06c35ca265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8dcf0-6583-49ba-818a-f06c35ca2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2867C3-0419-4387-8886-AC0E9AF8E412}"/>
</file>

<file path=customXml/itemProps2.xml><?xml version="1.0" encoding="utf-8"?>
<ds:datastoreItem xmlns:ds="http://schemas.openxmlformats.org/officeDocument/2006/customXml" ds:itemID="{DC7A566A-3D8A-42D5-9EAF-CA5108B5FDA1}"/>
</file>

<file path=customXml/itemProps3.xml><?xml version="1.0" encoding="utf-8"?>
<ds:datastoreItem xmlns:ds="http://schemas.openxmlformats.org/officeDocument/2006/customXml" ds:itemID="{5BD7562B-38BE-4BC6-84B2-34DE58D0B8F8}"/>
</file>

<file path=docProps/app.xml><?xml version="1.0" encoding="utf-8"?>
<Properties xmlns="http://schemas.openxmlformats.org/officeDocument/2006/extended-properties" xmlns:vt="http://schemas.openxmlformats.org/officeDocument/2006/docPropsVTypes">
  <Template>{B599CAFE-A345-0141-B65A-982896EEEB29}tf16401369</Template>
  <TotalTime>7475</TotalTime>
  <Words>962</Words>
  <Application>Microsoft Macintosh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Rockwell</vt:lpstr>
      <vt:lpstr>Tahoma</vt:lpstr>
      <vt:lpstr>Times New Roman</vt:lpstr>
      <vt:lpstr>Wingdings</vt:lpstr>
      <vt:lpstr>Atlas</vt:lpstr>
      <vt:lpstr>PDT Induction Workshop</vt:lpstr>
      <vt:lpstr>Part 1 Who are you and who are we?</vt:lpstr>
      <vt:lpstr>Part 1 Introduce your team</vt:lpstr>
      <vt:lpstr>Part 2 Are you ready for your first quest?</vt:lpstr>
      <vt:lpstr>Library</vt:lpstr>
      <vt:lpstr>Library</vt:lpstr>
      <vt:lpstr>Wellbeing &amp; Inclusion</vt:lpstr>
      <vt:lpstr>Academic Skills</vt:lpstr>
      <vt:lpstr>Catering</vt:lpstr>
      <vt:lpstr>ENGAGE</vt:lpstr>
      <vt:lpstr>IT Support</vt:lpstr>
      <vt:lpstr>Transport to Campus</vt:lpstr>
      <vt:lpstr>ENSA Edinburgh Napier Students Association</vt:lpstr>
      <vt:lpstr>Finance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PDT Induction Workshop</dc:title>
  <dc:creator>McIntyre, Alex</dc:creator>
  <cp:lastModifiedBy>McIntyre, Alex</cp:lastModifiedBy>
  <cp:revision>4</cp:revision>
  <dcterms:created xsi:type="dcterms:W3CDTF">2023-09-01T10:35:31Z</dcterms:created>
  <dcterms:modified xsi:type="dcterms:W3CDTF">2023-09-06T15:11:44Z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0x01010000ADF94C7F2EA2418A3FD64400BFEF2F</vt:lpwstr>
  </property>
</Properties>
</file>