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0" r:id="rId5"/>
    <p:sldId id="257" r:id="rId6"/>
    <p:sldId id="299" r:id="rId7"/>
    <p:sldId id="275" r:id="rId8"/>
    <p:sldId id="267" r:id="rId9"/>
    <p:sldId id="269" r:id="rId10"/>
    <p:sldId id="281" r:id="rId11"/>
    <p:sldId id="286" r:id="rId12"/>
    <p:sldId id="284" r:id="rId13"/>
    <p:sldId id="301" r:id="rId14"/>
    <p:sldId id="298" r:id="rId15"/>
    <p:sldId id="287" r:id="rId16"/>
    <p:sldId id="297" r:id="rId17"/>
    <p:sldId id="303" r:id="rId18"/>
    <p:sldId id="304" r:id="rId19"/>
    <p:sldId id="302" r:id="rId20"/>
    <p:sldId id="277" r:id="rId21"/>
    <p:sldId id="294" r:id="rId22"/>
    <p:sldId id="279" r:id="rId23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A5D74-32D4-4532-8FB4-2406297B6D23}" v="13" dt="2024-04-22T08:45:14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n, Ruth" userId="e9a66a6c-0044-49f3-94ac-585d29dd4cea" providerId="ADAL" clId="{6FCE88B8-3D5E-4EBA-BED6-F3123871A280}"/>
    <pc:docChg chg="undo custSel addSld delSld modSld">
      <pc:chgData name="Thin, Ruth" userId="e9a66a6c-0044-49f3-94ac-585d29dd4cea" providerId="ADAL" clId="{6FCE88B8-3D5E-4EBA-BED6-F3123871A280}" dt="2024-04-17T10:50:39.405" v="110" actId="948"/>
      <pc:docMkLst>
        <pc:docMk/>
      </pc:docMkLst>
      <pc:sldChg chg="modSp mod">
        <pc:chgData name="Thin, Ruth" userId="e9a66a6c-0044-49f3-94ac-585d29dd4cea" providerId="ADAL" clId="{6FCE88B8-3D5E-4EBA-BED6-F3123871A280}" dt="2024-04-17T10:49:42.222" v="105" actId="403"/>
        <pc:sldMkLst>
          <pc:docMk/>
          <pc:sldMk cId="0" sldId="257"/>
        </pc:sldMkLst>
        <pc:spChg chg="mod">
          <ac:chgData name="Thin, Ruth" userId="e9a66a6c-0044-49f3-94ac-585d29dd4cea" providerId="ADAL" clId="{6FCE88B8-3D5E-4EBA-BED6-F3123871A280}" dt="2024-04-17T10:49:42.222" v="105" actId="403"/>
          <ac:spMkLst>
            <pc:docMk/>
            <pc:sldMk cId="0" sldId="257"/>
            <ac:spMk id="6147" creationId="{00000000-0000-0000-0000-000000000000}"/>
          </ac:spMkLst>
        </pc:spChg>
      </pc:sldChg>
      <pc:sldChg chg="modSp mod">
        <pc:chgData name="Thin, Ruth" userId="e9a66a6c-0044-49f3-94ac-585d29dd4cea" providerId="ADAL" clId="{6FCE88B8-3D5E-4EBA-BED6-F3123871A280}" dt="2024-04-17T10:49:22.885" v="103" actId="2711"/>
        <pc:sldMkLst>
          <pc:docMk/>
          <pc:sldMk cId="0" sldId="267"/>
        </pc:sldMkLst>
        <pc:spChg chg="mod">
          <ac:chgData name="Thin, Ruth" userId="e9a66a6c-0044-49f3-94ac-585d29dd4cea" providerId="ADAL" clId="{6FCE88B8-3D5E-4EBA-BED6-F3123871A280}" dt="2024-04-17T10:49:22.885" v="103" actId="2711"/>
          <ac:spMkLst>
            <pc:docMk/>
            <pc:sldMk cId="0" sldId="267"/>
            <ac:spMk id="8195" creationId="{00000000-0000-0000-0000-000000000000}"/>
          </ac:spMkLst>
        </pc:spChg>
      </pc:sldChg>
      <pc:sldChg chg="modSp del mod">
        <pc:chgData name="Thin, Ruth" userId="e9a66a6c-0044-49f3-94ac-585d29dd4cea" providerId="ADAL" clId="{6FCE88B8-3D5E-4EBA-BED6-F3123871A280}" dt="2024-04-17T08:06:31.941" v="11" actId="47"/>
        <pc:sldMkLst>
          <pc:docMk/>
          <pc:sldMk cId="0" sldId="270"/>
        </pc:sldMkLst>
        <pc:spChg chg="mod">
          <ac:chgData name="Thin, Ruth" userId="e9a66a6c-0044-49f3-94ac-585d29dd4cea" providerId="ADAL" clId="{6FCE88B8-3D5E-4EBA-BED6-F3123871A280}" dt="2024-04-17T08:04:22.965" v="8" actId="20577"/>
          <ac:spMkLst>
            <pc:docMk/>
            <pc:sldMk cId="0" sldId="270"/>
            <ac:spMk id="20482" creationId="{00000000-0000-0000-0000-000000000000}"/>
          </ac:spMkLst>
        </pc:spChg>
      </pc:sldChg>
      <pc:sldChg chg="del">
        <pc:chgData name="Thin, Ruth" userId="e9a66a6c-0044-49f3-94ac-585d29dd4cea" providerId="ADAL" clId="{6FCE88B8-3D5E-4EBA-BED6-F3123871A280}" dt="2024-04-17T08:05:46.803" v="9" actId="47"/>
        <pc:sldMkLst>
          <pc:docMk/>
          <pc:sldMk cId="0" sldId="272"/>
        </pc:sldMkLst>
      </pc:sldChg>
      <pc:sldChg chg="del">
        <pc:chgData name="Thin, Ruth" userId="e9a66a6c-0044-49f3-94ac-585d29dd4cea" providerId="ADAL" clId="{6FCE88B8-3D5E-4EBA-BED6-F3123871A280}" dt="2024-04-17T08:05:54.462" v="10" actId="47"/>
        <pc:sldMkLst>
          <pc:docMk/>
          <pc:sldMk cId="0" sldId="274"/>
        </pc:sldMkLst>
      </pc:sldChg>
      <pc:sldChg chg="modSp mod">
        <pc:chgData name="Thin, Ruth" userId="e9a66a6c-0044-49f3-94ac-585d29dd4cea" providerId="ADAL" clId="{6FCE88B8-3D5E-4EBA-BED6-F3123871A280}" dt="2024-04-17T08:36:31.904" v="49" actId="20577"/>
        <pc:sldMkLst>
          <pc:docMk/>
          <pc:sldMk cId="0" sldId="279"/>
        </pc:sldMkLst>
        <pc:spChg chg="mod">
          <ac:chgData name="Thin, Ruth" userId="e9a66a6c-0044-49f3-94ac-585d29dd4cea" providerId="ADAL" clId="{6FCE88B8-3D5E-4EBA-BED6-F3123871A280}" dt="2024-04-17T08:36:31.904" v="49" actId="20577"/>
          <ac:spMkLst>
            <pc:docMk/>
            <pc:sldMk cId="0" sldId="279"/>
            <ac:spMk id="2" creationId="{F2AFC0E8-D1C1-A9C4-7338-7991471871A6}"/>
          </ac:spMkLst>
        </pc:spChg>
      </pc:sldChg>
      <pc:sldChg chg="addSp modSp mod">
        <pc:chgData name="Thin, Ruth" userId="e9a66a6c-0044-49f3-94ac-585d29dd4cea" providerId="ADAL" clId="{6FCE88B8-3D5E-4EBA-BED6-F3123871A280}" dt="2024-04-17T08:37:59.011" v="74" actId="1036"/>
        <pc:sldMkLst>
          <pc:docMk/>
          <pc:sldMk cId="0" sldId="280"/>
        </pc:sldMkLst>
        <pc:spChg chg="add mod">
          <ac:chgData name="Thin, Ruth" userId="e9a66a6c-0044-49f3-94ac-585d29dd4cea" providerId="ADAL" clId="{6FCE88B8-3D5E-4EBA-BED6-F3123871A280}" dt="2024-04-17T08:37:38.160" v="64" actId="1076"/>
          <ac:spMkLst>
            <pc:docMk/>
            <pc:sldMk cId="0" sldId="280"/>
            <ac:spMk id="4" creationId="{C0302BD5-B382-7705-801E-DFC678B4E4AE}"/>
          </ac:spMkLst>
        </pc:spChg>
        <pc:spChg chg="mod">
          <ac:chgData name="Thin, Ruth" userId="e9a66a6c-0044-49f3-94ac-585d29dd4cea" providerId="ADAL" clId="{6FCE88B8-3D5E-4EBA-BED6-F3123871A280}" dt="2024-04-17T08:37:26.914" v="60" actId="1076"/>
          <ac:spMkLst>
            <pc:docMk/>
            <pc:sldMk cId="0" sldId="280"/>
            <ac:spMk id="4099" creationId="{00000000-0000-0000-0000-000000000000}"/>
          </ac:spMkLst>
        </pc:spChg>
        <pc:picChg chg="mod">
          <ac:chgData name="Thin, Ruth" userId="e9a66a6c-0044-49f3-94ac-585d29dd4cea" providerId="ADAL" clId="{6FCE88B8-3D5E-4EBA-BED6-F3123871A280}" dt="2024-04-17T08:37:59.011" v="74" actId="1036"/>
          <ac:picMkLst>
            <pc:docMk/>
            <pc:sldMk cId="0" sldId="280"/>
            <ac:picMk id="2" creationId="{00000000-0000-0000-0000-000000000000}"/>
          </ac:picMkLst>
        </pc:picChg>
        <pc:picChg chg="mod">
          <ac:chgData name="Thin, Ruth" userId="e9a66a6c-0044-49f3-94ac-585d29dd4cea" providerId="ADAL" clId="{6FCE88B8-3D5E-4EBA-BED6-F3123871A280}" dt="2024-04-17T08:37:59.011" v="74" actId="1036"/>
          <ac:picMkLst>
            <pc:docMk/>
            <pc:sldMk cId="0" sldId="280"/>
            <ac:picMk id="3" creationId="{00000000-0000-0000-0000-000000000000}"/>
          </ac:picMkLst>
        </pc:picChg>
        <pc:picChg chg="mod">
          <ac:chgData name="Thin, Ruth" userId="e9a66a6c-0044-49f3-94ac-585d29dd4cea" providerId="ADAL" clId="{6FCE88B8-3D5E-4EBA-BED6-F3123871A280}" dt="2024-04-17T08:37:59.011" v="74" actId="1036"/>
          <ac:picMkLst>
            <pc:docMk/>
            <pc:sldMk cId="0" sldId="280"/>
            <ac:picMk id="7" creationId="{00000000-0000-0000-0000-000000000000}"/>
          </ac:picMkLst>
        </pc:picChg>
      </pc:sldChg>
      <pc:sldChg chg="modSp mod">
        <pc:chgData name="Thin, Ruth" userId="e9a66a6c-0044-49f3-94ac-585d29dd4cea" providerId="ADAL" clId="{6FCE88B8-3D5E-4EBA-BED6-F3123871A280}" dt="2024-04-17T10:44:45.930" v="102" actId="20577"/>
        <pc:sldMkLst>
          <pc:docMk/>
          <pc:sldMk cId="0" sldId="281"/>
        </pc:sldMkLst>
        <pc:spChg chg="mod">
          <ac:chgData name="Thin, Ruth" userId="e9a66a6c-0044-49f3-94ac-585d29dd4cea" providerId="ADAL" clId="{6FCE88B8-3D5E-4EBA-BED6-F3123871A280}" dt="2024-04-17T10:44:45.930" v="102" actId="20577"/>
          <ac:spMkLst>
            <pc:docMk/>
            <pc:sldMk cId="0" sldId="281"/>
            <ac:spMk id="10242" creationId="{00000000-0000-0000-0000-000000000000}"/>
          </ac:spMkLst>
        </pc:spChg>
      </pc:sldChg>
      <pc:sldChg chg="modSp mod">
        <pc:chgData name="Thin, Ruth" userId="e9a66a6c-0044-49f3-94ac-585d29dd4cea" providerId="ADAL" clId="{6FCE88B8-3D5E-4EBA-BED6-F3123871A280}" dt="2024-04-17T10:44:32.794" v="94" actId="20577"/>
        <pc:sldMkLst>
          <pc:docMk/>
          <pc:sldMk cId="0" sldId="284"/>
        </pc:sldMkLst>
        <pc:spChg chg="mod">
          <ac:chgData name="Thin, Ruth" userId="e9a66a6c-0044-49f3-94ac-585d29dd4cea" providerId="ADAL" clId="{6FCE88B8-3D5E-4EBA-BED6-F3123871A280}" dt="2024-04-17T10:44:32.794" v="94" actId="20577"/>
          <ac:spMkLst>
            <pc:docMk/>
            <pc:sldMk cId="0" sldId="284"/>
            <ac:spMk id="12290" creationId="{00000000-0000-0000-0000-000000000000}"/>
          </ac:spMkLst>
        </pc:spChg>
      </pc:sldChg>
      <pc:sldChg chg="modSp mod">
        <pc:chgData name="Thin, Ruth" userId="e9a66a6c-0044-49f3-94ac-585d29dd4cea" providerId="ADAL" clId="{6FCE88B8-3D5E-4EBA-BED6-F3123871A280}" dt="2024-04-17T10:44:36.358" v="96" actId="20577"/>
        <pc:sldMkLst>
          <pc:docMk/>
          <pc:sldMk cId="0" sldId="286"/>
        </pc:sldMkLst>
        <pc:spChg chg="mod">
          <ac:chgData name="Thin, Ruth" userId="e9a66a6c-0044-49f3-94ac-585d29dd4cea" providerId="ADAL" clId="{6FCE88B8-3D5E-4EBA-BED6-F3123871A280}" dt="2024-04-17T10:44:36.358" v="96" actId="20577"/>
          <ac:spMkLst>
            <pc:docMk/>
            <pc:sldMk cId="0" sldId="286"/>
            <ac:spMk id="11266" creationId="{00000000-0000-0000-0000-000000000000}"/>
          </ac:spMkLst>
        </pc:spChg>
      </pc:sldChg>
      <pc:sldChg chg="modSp mod">
        <pc:chgData name="Thin, Ruth" userId="e9a66a6c-0044-49f3-94ac-585d29dd4cea" providerId="ADAL" clId="{6FCE88B8-3D5E-4EBA-BED6-F3123871A280}" dt="2024-04-17T10:50:39.405" v="110" actId="948"/>
        <pc:sldMkLst>
          <pc:docMk/>
          <pc:sldMk cId="0" sldId="287"/>
        </pc:sldMkLst>
        <pc:spChg chg="mod">
          <ac:chgData name="Thin, Ruth" userId="e9a66a6c-0044-49f3-94ac-585d29dd4cea" providerId="ADAL" clId="{6FCE88B8-3D5E-4EBA-BED6-F3123871A280}" dt="2024-04-17T10:44:22.046" v="91" actId="20577"/>
          <ac:spMkLst>
            <pc:docMk/>
            <pc:sldMk cId="0" sldId="287"/>
            <ac:spMk id="15362" creationId="{00000000-0000-0000-0000-000000000000}"/>
          </ac:spMkLst>
        </pc:spChg>
        <pc:spChg chg="mod">
          <ac:chgData name="Thin, Ruth" userId="e9a66a6c-0044-49f3-94ac-585d29dd4cea" providerId="ADAL" clId="{6FCE88B8-3D5E-4EBA-BED6-F3123871A280}" dt="2024-04-17T10:50:39.405" v="110" actId="948"/>
          <ac:spMkLst>
            <pc:docMk/>
            <pc:sldMk cId="0" sldId="287"/>
            <ac:spMk id="15363" creationId="{00000000-0000-0000-0000-000000000000}"/>
          </ac:spMkLst>
        </pc:spChg>
      </pc:sldChg>
      <pc:sldChg chg="modSp mod">
        <pc:chgData name="Thin, Ruth" userId="e9a66a6c-0044-49f3-94ac-585d29dd4cea" providerId="ADAL" clId="{6FCE88B8-3D5E-4EBA-BED6-F3123871A280}" dt="2024-04-17T10:44:02.486" v="86" actId="20577"/>
        <pc:sldMkLst>
          <pc:docMk/>
          <pc:sldMk cId="0" sldId="297"/>
        </pc:sldMkLst>
        <pc:spChg chg="mod">
          <ac:chgData name="Thin, Ruth" userId="e9a66a6c-0044-49f3-94ac-585d29dd4cea" providerId="ADAL" clId="{6FCE88B8-3D5E-4EBA-BED6-F3123871A280}" dt="2024-04-17T10:44:02.486" v="86" actId="20577"/>
          <ac:spMkLst>
            <pc:docMk/>
            <pc:sldMk cId="0" sldId="297"/>
            <ac:spMk id="17410" creationId="{00000000-0000-0000-0000-000000000000}"/>
          </ac:spMkLst>
        </pc:spChg>
      </pc:sldChg>
      <pc:sldChg chg="modSp mod">
        <pc:chgData name="Thin, Ruth" userId="e9a66a6c-0044-49f3-94ac-585d29dd4cea" providerId="ADAL" clId="{6FCE88B8-3D5E-4EBA-BED6-F3123871A280}" dt="2024-04-17T10:44:27.949" v="92" actId="20577"/>
        <pc:sldMkLst>
          <pc:docMk/>
          <pc:sldMk cId="2073473924" sldId="301"/>
        </pc:sldMkLst>
        <pc:spChg chg="mod">
          <ac:chgData name="Thin, Ruth" userId="e9a66a6c-0044-49f3-94ac-585d29dd4cea" providerId="ADAL" clId="{6FCE88B8-3D5E-4EBA-BED6-F3123871A280}" dt="2024-04-17T10:44:27.949" v="92" actId="20577"/>
          <ac:spMkLst>
            <pc:docMk/>
            <pc:sldMk cId="2073473924" sldId="301"/>
            <ac:spMk id="8194" creationId="{00000000-0000-0000-0000-000000000000}"/>
          </ac:spMkLst>
        </pc:spChg>
      </pc:sldChg>
      <pc:sldChg chg="modSp mod">
        <pc:chgData name="Thin, Ruth" userId="e9a66a6c-0044-49f3-94ac-585d29dd4cea" providerId="ADAL" clId="{6FCE88B8-3D5E-4EBA-BED6-F3123871A280}" dt="2024-04-17T10:43:20.064" v="78" actId="14100"/>
        <pc:sldMkLst>
          <pc:docMk/>
          <pc:sldMk cId="3816558888" sldId="302"/>
        </pc:sldMkLst>
        <pc:spChg chg="mod">
          <ac:chgData name="Thin, Ruth" userId="e9a66a6c-0044-49f3-94ac-585d29dd4cea" providerId="ADAL" clId="{6FCE88B8-3D5E-4EBA-BED6-F3123871A280}" dt="2024-04-17T10:43:20.064" v="78" actId="14100"/>
          <ac:spMkLst>
            <pc:docMk/>
            <pc:sldMk cId="3816558888" sldId="302"/>
            <ac:spMk id="5123" creationId="{00000000-0000-0000-0000-000000000000}"/>
          </ac:spMkLst>
        </pc:spChg>
      </pc:sldChg>
      <pc:sldChg chg="addSp modSp mod">
        <pc:chgData name="Thin, Ruth" userId="e9a66a6c-0044-49f3-94ac-585d29dd4cea" providerId="ADAL" clId="{6FCE88B8-3D5E-4EBA-BED6-F3123871A280}" dt="2024-04-17T10:43:51.383" v="82" actId="20577"/>
        <pc:sldMkLst>
          <pc:docMk/>
          <pc:sldMk cId="3966374031" sldId="303"/>
        </pc:sldMkLst>
        <pc:spChg chg="mod">
          <ac:chgData name="Thin, Ruth" userId="e9a66a6c-0044-49f3-94ac-585d29dd4cea" providerId="ADAL" clId="{6FCE88B8-3D5E-4EBA-BED6-F3123871A280}" dt="2024-04-17T10:43:51.383" v="82" actId="20577"/>
          <ac:spMkLst>
            <pc:docMk/>
            <pc:sldMk cId="3966374031" sldId="303"/>
            <ac:spMk id="20482" creationId="{00000000-0000-0000-0000-000000000000}"/>
          </ac:spMkLst>
        </pc:spChg>
        <pc:spChg chg="mod">
          <ac:chgData name="Thin, Ruth" userId="e9a66a6c-0044-49f3-94ac-585d29dd4cea" providerId="ADAL" clId="{6FCE88B8-3D5E-4EBA-BED6-F3123871A280}" dt="2024-04-17T10:19:58.202" v="75" actId="2711"/>
          <ac:spMkLst>
            <pc:docMk/>
            <pc:sldMk cId="3966374031" sldId="303"/>
            <ac:spMk id="20483" creationId="{00000000-0000-0000-0000-000000000000}"/>
          </ac:spMkLst>
        </pc:spChg>
        <pc:picChg chg="add mod">
          <ac:chgData name="Thin, Ruth" userId="e9a66a6c-0044-49f3-94ac-585d29dd4cea" providerId="ADAL" clId="{6FCE88B8-3D5E-4EBA-BED6-F3123871A280}" dt="2024-04-17T08:33:22.913" v="32" actId="1076"/>
          <ac:picMkLst>
            <pc:docMk/>
            <pc:sldMk cId="3966374031" sldId="303"/>
            <ac:picMk id="2" creationId="{04F0E782-087B-6DA7-AB26-874A60B5ACB7}"/>
          </ac:picMkLst>
        </pc:picChg>
      </pc:sldChg>
      <pc:sldChg chg="addSp modSp add mod">
        <pc:chgData name="Thin, Ruth" userId="e9a66a6c-0044-49f3-94ac-585d29dd4cea" providerId="ADAL" clId="{6FCE88B8-3D5E-4EBA-BED6-F3123871A280}" dt="2024-04-17T10:43:46.950" v="80" actId="20577"/>
        <pc:sldMkLst>
          <pc:docMk/>
          <pc:sldMk cId="2972262461" sldId="304"/>
        </pc:sldMkLst>
        <pc:spChg chg="mod">
          <ac:chgData name="Thin, Ruth" userId="e9a66a6c-0044-49f3-94ac-585d29dd4cea" providerId="ADAL" clId="{6FCE88B8-3D5E-4EBA-BED6-F3123871A280}" dt="2024-04-17T10:43:46.950" v="80" actId="20577"/>
          <ac:spMkLst>
            <pc:docMk/>
            <pc:sldMk cId="2972262461" sldId="304"/>
            <ac:spMk id="20482" creationId="{AA9DFC91-35BB-5FC2-F536-5AF20CF1D2D0}"/>
          </ac:spMkLst>
        </pc:spChg>
        <pc:spChg chg="mod">
          <ac:chgData name="Thin, Ruth" userId="e9a66a6c-0044-49f3-94ac-585d29dd4cea" providerId="ADAL" clId="{6FCE88B8-3D5E-4EBA-BED6-F3123871A280}" dt="2024-04-17T08:34:13.142" v="34" actId="14100"/>
          <ac:spMkLst>
            <pc:docMk/>
            <pc:sldMk cId="2972262461" sldId="304"/>
            <ac:spMk id="20483" creationId="{1592BAA2-C415-9C2E-634E-809CA2CB5ACB}"/>
          </ac:spMkLst>
        </pc:spChg>
        <pc:picChg chg="add mod">
          <ac:chgData name="Thin, Ruth" userId="e9a66a6c-0044-49f3-94ac-585d29dd4cea" providerId="ADAL" clId="{6FCE88B8-3D5E-4EBA-BED6-F3123871A280}" dt="2024-04-17T08:35:36.877" v="42" actId="1076"/>
          <ac:picMkLst>
            <pc:docMk/>
            <pc:sldMk cId="2972262461" sldId="304"/>
            <ac:picMk id="3" creationId="{0AFDCB5E-CC77-0523-8E22-94B62CEE8B5B}"/>
          </ac:picMkLst>
        </pc:picChg>
      </pc:sldChg>
    </pc:docChg>
  </pc:docChgLst>
  <pc:docChgLst>
    <pc:chgData name="Thin, Ruth" userId="e9a66a6c-0044-49f3-94ac-585d29dd4cea" providerId="ADAL" clId="{C2BDD672-F428-48AE-A41D-32286E0F28B0}"/>
    <pc:docChg chg="undo custSel addSld delSld modSld modMainMaster">
      <pc:chgData name="Thin, Ruth" userId="e9a66a6c-0044-49f3-94ac-585d29dd4cea" providerId="ADAL" clId="{C2BDD672-F428-48AE-A41D-32286E0F28B0}" dt="2024-03-26T12:02:12.981" v="862" actId="1076"/>
      <pc:docMkLst>
        <pc:docMk/>
      </pc:docMkLst>
      <pc:sldChg chg="addSp delSp modSp mod modAnim">
        <pc:chgData name="Thin, Ruth" userId="e9a66a6c-0044-49f3-94ac-585d29dd4cea" providerId="ADAL" clId="{C2BDD672-F428-48AE-A41D-32286E0F28B0}" dt="2024-02-28T10:12:52.123" v="685"/>
        <pc:sldMkLst>
          <pc:docMk/>
          <pc:sldMk cId="0" sldId="257"/>
        </pc:sldMkLst>
        <pc:picChg chg="del">
          <ac:chgData name="Thin, Ruth" userId="e9a66a6c-0044-49f3-94ac-585d29dd4cea" providerId="ADAL" clId="{C2BDD672-F428-48AE-A41D-32286E0F28B0}" dt="2024-02-27T16:13:01.492" v="191" actId="478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Thin, Ruth" userId="e9a66a6c-0044-49f3-94ac-585d29dd4cea" providerId="ADAL" clId="{C2BDD672-F428-48AE-A41D-32286E0F28B0}" dt="2024-02-27T16:13:03.120" v="192" actId="1076"/>
          <ac:picMkLst>
            <pc:docMk/>
            <pc:sldMk cId="0" sldId="257"/>
            <ac:picMk id="4" creationId="{0E19FC30-591A-2198-E9CF-D97E8F814BF4}"/>
          </ac:picMkLst>
        </pc:picChg>
      </pc:sldChg>
      <pc:sldChg chg="modSp mod modAnim">
        <pc:chgData name="Thin, Ruth" userId="e9a66a6c-0044-49f3-94ac-585d29dd4cea" providerId="ADAL" clId="{C2BDD672-F428-48AE-A41D-32286E0F28B0}" dt="2024-02-28T10:12:52.123" v="685"/>
        <pc:sldMkLst>
          <pc:docMk/>
          <pc:sldMk cId="0" sldId="267"/>
        </pc:sldMkLst>
        <pc:spChg chg="mod">
          <ac:chgData name="Thin, Ruth" userId="e9a66a6c-0044-49f3-94ac-585d29dd4cea" providerId="ADAL" clId="{C2BDD672-F428-48AE-A41D-32286E0F28B0}" dt="2024-02-27T15:56:55.464" v="139" actId="20577"/>
          <ac:spMkLst>
            <pc:docMk/>
            <pc:sldMk cId="0" sldId="267"/>
            <ac:spMk id="2" creationId="{FD5CA648-F366-03EC-81F1-9B2CDFA9BF6D}"/>
          </ac:spMkLst>
        </pc:spChg>
        <pc:spChg chg="mod">
          <ac:chgData name="Thin, Ruth" userId="e9a66a6c-0044-49f3-94ac-585d29dd4cea" providerId="ADAL" clId="{C2BDD672-F428-48AE-A41D-32286E0F28B0}" dt="2024-02-27T15:53:16.673" v="64" actId="20577"/>
          <ac:spMkLst>
            <pc:docMk/>
            <pc:sldMk cId="0" sldId="267"/>
            <ac:spMk id="8195" creationId="{00000000-0000-0000-0000-000000000000}"/>
          </ac:spMkLst>
        </pc:spChg>
      </pc:sldChg>
      <pc:sldChg chg="modSp setFolMasterAnim modAnim">
        <pc:chgData name="Thin, Ruth" userId="e9a66a6c-0044-49f3-94ac-585d29dd4cea" providerId="ADAL" clId="{C2BDD672-F428-48AE-A41D-32286E0F28B0}" dt="2024-02-28T10:12:52.123" v="685"/>
        <pc:sldMkLst>
          <pc:docMk/>
          <pc:sldMk cId="0" sldId="269"/>
        </pc:sldMkLst>
        <pc:spChg chg="mod">
          <ac:chgData name="Thin, Ruth" userId="e9a66a6c-0044-49f3-94ac-585d29dd4cea" providerId="ADAL" clId="{C2BDD672-F428-48AE-A41D-32286E0F28B0}" dt="2024-02-27T15:57:34.111" v="141" actId="6549"/>
          <ac:spMkLst>
            <pc:docMk/>
            <pc:sldMk cId="0" sldId="269"/>
            <ac:spMk id="9219" creationId="{00000000-0000-0000-0000-000000000000}"/>
          </ac:spMkLst>
        </pc:spChg>
      </pc:sldChg>
      <pc:sldChg chg="modSp mod modAnim">
        <pc:chgData name="Thin, Ruth" userId="e9a66a6c-0044-49f3-94ac-585d29dd4cea" providerId="ADAL" clId="{C2BDD672-F428-48AE-A41D-32286E0F28B0}" dt="2024-02-28T10:12:52.123" v="685"/>
        <pc:sldMkLst>
          <pc:docMk/>
          <pc:sldMk cId="0" sldId="270"/>
        </pc:sldMkLst>
        <pc:spChg chg="mod">
          <ac:chgData name="Thin, Ruth" userId="e9a66a6c-0044-49f3-94ac-585d29dd4cea" providerId="ADAL" clId="{C2BDD672-F428-48AE-A41D-32286E0F28B0}" dt="2024-02-28T10:00:34.630" v="404" actId="14100"/>
          <ac:spMkLst>
            <pc:docMk/>
            <pc:sldMk cId="0" sldId="270"/>
            <ac:spMk id="20483" creationId="{00000000-0000-0000-0000-000000000000}"/>
          </ac:spMkLst>
        </pc:spChg>
        <pc:picChg chg="mod ord">
          <ac:chgData name="Thin, Ruth" userId="e9a66a6c-0044-49f3-94ac-585d29dd4cea" providerId="ADAL" clId="{C2BDD672-F428-48AE-A41D-32286E0F28B0}" dt="2024-02-28T09:58:33.234" v="389" actId="1076"/>
          <ac:picMkLst>
            <pc:docMk/>
            <pc:sldMk cId="0" sldId="270"/>
            <ac:picMk id="3" creationId="{00000000-0000-0000-0000-000000000000}"/>
          </ac:picMkLst>
        </pc:picChg>
      </pc:sldChg>
      <pc:sldChg chg="modSp del">
        <pc:chgData name="Thin, Ruth" userId="e9a66a6c-0044-49f3-94ac-585d29dd4cea" providerId="ADAL" clId="{C2BDD672-F428-48AE-A41D-32286E0F28B0}" dt="2024-02-28T09:59:52.291" v="393" actId="47"/>
        <pc:sldMkLst>
          <pc:docMk/>
          <pc:sldMk cId="0" sldId="271"/>
        </pc:sldMkLst>
        <pc:spChg chg="mod">
          <ac:chgData name="Thin, Ruth" userId="e9a66a6c-0044-49f3-94ac-585d29dd4cea" providerId="ADAL" clId="{C2BDD672-F428-48AE-A41D-32286E0F28B0}" dt="2024-02-27T15:51:30.794" v="18" actId="20577"/>
          <ac:spMkLst>
            <pc:docMk/>
            <pc:sldMk cId="0" sldId="271"/>
            <ac:spMk id="21507" creationId="{00000000-0000-0000-0000-000000000000}"/>
          </ac:spMkLst>
        </pc:spChg>
      </pc:sldChg>
      <pc:sldChg chg="modAnim">
        <pc:chgData name="Thin, Ruth" userId="e9a66a6c-0044-49f3-94ac-585d29dd4cea" providerId="ADAL" clId="{C2BDD672-F428-48AE-A41D-32286E0F28B0}" dt="2024-02-28T10:12:52.123" v="685"/>
        <pc:sldMkLst>
          <pc:docMk/>
          <pc:sldMk cId="0" sldId="272"/>
        </pc:sldMkLst>
      </pc:sldChg>
      <pc:sldChg chg="modSp del mod">
        <pc:chgData name="Thin, Ruth" userId="e9a66a6c-0044-49f3-94ac-585d29dd4cea" providerId="ADAL" clId="{C2BDD672-F428-48AE-A41D-32286E0F28B0}" dt="2024-02-28T09:58:53.088" v="390" actId="47"/>
        <pc:sldMkLst>
          <pc:docMk/>
          <pc:sldMk cId="0" sldId="273"/>
        </pc:sldMkLst>
        <pc:spChg chg="mod">
          <ac:chgData name="Thin, Ruth" userId="e9a66a6c-0044-49f3-94ac-585d29dd4cea" providerId="ADAL" clId="{C2BDD672-F428-48AE-A41D-32286E0F28B0}" dt="2024-02-28T09:56:41.869" v="292" actId="21"/>
          <ac:spMkLst>
            <pc:docMk/>
            <pc:sldMk cId="0" sldId="273"/>
            <ac:spMk id="23555" creationId="{00000000-0000-0000-0000-000000000000}"/>
          </ac:spMkLst>
        </pc:spChg>
      </pc:sldChg>
      <pc:sldChg chg="modAnim">
        <pc:chgData name="Thin, Ruth" userId="e9a66a6c-0044-49f3-94ac-585d29dd4cea" providerId="ADAL" clId="{C2BDD672-F428-48AE-A41D-32286E0F28B0}" dt="2024-02-28T10:12:52.123" v="685"/>
        <pc:sldMkLst>
          <pc:docMk/>
          <pc:sldMk cId="0" sldId="274"/>
        </pc:sldMkLst>
      </pc:sldChg>
      <pc:sldChg chg="del setFolMasterAnim modAnim">
        <pc:chgData name="Thin, Ruth" userId="e9a66a6c-0044-49f3-94ac-585d29dd4cea" providerId="ADAL" clId="{C2BDD672-F428-48AE-A41D-32286E0F28B0}" dt="2024-02-28T10:12:52.123" v="685"/>
        <pc:sldMkLst>
          <pc:docMk/>
          <pc:sldMk cId="3016825732" sldId="275"/>
        </pc:sldMkLst>
        <pc:picChg chg="add mod">
          <ac:chgData name="Thin, Ruth" userId="e9a66a6c-0044-49f3-94ac-585d29dd4cea" providerId="ADAL" clId="{C2BDD672-F428-48AE-A41D-32286E0F28B0}" dt="2024-02-27T16:13:41.306" v="195"/>
          <ac:picMkLst>
            <pc:docMk/>
            <pc:sldMk cId="3016825732" sldId="275"/>
            <ac:picMk id="2" creationId="{9B51FB89-7C87-0F1F-63F5-7E1108D1BE76}"/>
          </ac:picMkLst>
        </pc:picChg>
        <pc:picChg chg="del mod">
          <ac:chgData name="Thin, Ruth" userId="e9a66a6c-0044-49f3-94ac-585d29dd4cea" providerId="ADAL" clId="{C2BDD672-F428-48AE-A41D-32286E0F28B0}" dt="2024-02-27T16:13:40.853" v="194" actId="478"/>
          <ac:picMkLst>
            <pc:docMk/>
            <pc:sldMk cId="3016825732" sldId="275"/>
            <ac:picMk id="6" creationId="{00000000-0000-0000-0000-000000000000}"/>
          </ac:picMkLst>
        </pc:picChg>
      </pc:sldChg>
      <pc:sldChg chg="addSp delSp modSp mod modAnim">
        <pc:chgData name="Thin, Ruth" userId="e9a66a6c-0044-49f3-94ac-585d29dd4cea" providerId="ADAL" clId="{C2BDD672-F428-48AE-A41D-32286E0F28B0}" dt="2024-02-28T10:12:52.123" v="685"/>
        <pc:sldMkLst>
          <pc:docMk/>
          <pc:sldMk cId="0" sldId="277"/>
        </pc:sldMkLst>
        <pc:spChg chg="mod">
          <ac:chgData name="Thin, Ruth" userId="e9a66a6c-0044-49f3-94ac-585d29dd4cea" providerId="ADAL" clId="{C2BDD672-F428-48AE-A41D-32286E0F28B0}" dt="2024-02-27T16:11:00.610" v="18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Thin, Ruth" userId="e9a66a6c-0044-49f3-94ac-585d29dd4cea" providerId="ADAL" clId="{C2BDD672-F428-48AE-A41D-32286E0F28B0}" dt="2024-02-27T16:10:54.057" v="184" actId="478"/>
          <ac:picMkLst>
            <pc:docMk/>
            <pc:sldMk cId="0" sldId="277"/>
            <ac:picMk id="2" creationId="{00000000-0000-0000-0000-000000000000}"/>
          </ac:picMkLst>
        </pc:picChg>
        <pc:picChg chg="add mod">
          <ac:chgData name="Thin, Ruth" userId="e9a66a6c-0044-49f3-94ac-585d29dd4cea" providerId="ADAL" clId="{C2BDD672-F428-48AE-A41D-32286E0F28B0}" dt="2024-02-27T16:11:02.979" v="189" actId="1076"/>
          <ac:picMkLst>
            <pc:docMk/>
            <pc:sldMk cId="0" sldId="277"/>
            <ac:picMk id="4" creationId="{2993674A-085B-10D8-9416-13E00861D40C}"/>
          </ac:picMkLst>
        </pc:picChg>
      </pc:sldChg>
      <pc:sldChg chg="addSp delSp modSp mod">
        <pc:chgData name="Thin, Ruth" userId="e9a66a6c-0044-49f3-94ac-585d29dd4cea" providerId="ADAL" clId="{C2BDD672-F428-48AE-A41D-32286E0F28B0}" dt="2024-03-26T12:02:12.981" v="862" actId="1076"/>
        <pc:sldMkLst>
          <pc:docMk/>
          <pc:sldMk cId="0" sldId="279"/>
        </pc:sldMkLst>
        <pc:spChg chg="add mod">
          <ac:chgData name="Thin, Ruth" userId="e9a66a6c-0044-49f3-94ac-585d29dd4cea" providerId="ADAL" clId="{C2BDD672-F428-48AE-A41D-32286E0F28B0}" dt="2024-03-26T12:02:12.981" v="862" actId="1076"/>
          <ac:spMkLst>
            <pc:docMk/>
            <pc:sldMk cId="0" sldId="279"/>
            <ac:spMk id="2" creationId="{F2AFC0E8-D1C1-A9C4-7338-7991471871A6}"/>
          </ac:spMkLst>
        </pc:spChg>
        <pc:spChg chg="add mod">
          <ac:chgData name="Thin, Ruth" userId="e9a66a6c-0044-49f3-94ac-585d29dd4cea" providerId="ADAL" clId="{C2BDD672-F428-48AE-A41D-32286E0F28B0}" dt="2024-03-26T12:01:48.969" v="850" actId="14100"/>
          <ac:spMkLst>
            <pc:docMk/>
            <pc:sldMk cId="0" sldId="279"/>
            <ac:spMk id="5" creationId="{F541107D-5B8F-DA55-B492-750A63A9A055}"/>
          </ac:spMkLst>
        </pc:spChg>
        <pc:spChg chg="mod">
          <ac:chgData name="Thin, Ruth" userId="e9a66a6c-0044-49f3-94ac-585d29dd4cea" providerId="ADAL" clId="{C2BDD672-F428-48AE-A41D-32286E0F28B0}" dt="2024-02-28T10:09:22.640" v="677" actId="1076"/>
          <ac:spMkLst>
            <pc:docMk/>
            <pc:sldMk cId="0" sldId="279"/>
            <ac:spMk id="28675" creationId="{00000000-0000-0000-0000-000000000000}"/>
          </ac:spMkLst>
        </pc:spChg>
        <pc:picChg chg="del mod">
          <ac:chgData name="Thin, Ruth" userId="e9a66a6c-0044-49f3-94ac-585d29dd4cea" providerId="ADAL" clId="{C2BDD672-F428-48AE-A41D-32286E0F28B0}" dt="2024-02-28T10:04:22.521" v="408" actId="478"/>
          <ac:picMkLst>
            <pc:docMk/>
            <pc:sldMk cId="0" sldId="279"/>
            <ac:picMk id="2" creationId="{1A194C30-DB89-EA7F-06A7-09C5FE70EB22}"/>
          </ac:picMkLst>
        </pc:picChg>
        <pc:picChg chg="del mod">
          <ac:chgData name="Thin, Ruth" userId="e9a66a6c-0044-49f3-94ac-585d29dd4cea" providerId="ADAL" clId="{C2BDD672-F428-48AE-A41D-32286E0F28B0}" dt="2024-02-28T10:04:22.521" v="408" actId="478"/>
          <ac:picMkLst>
            <pc:docMk/>
            <pc:sldMk cId="0" sldId="279"/>
            <ac:picMk id="3" creationId="{E7961BBB-AFC3-55A6-BEBD-0DFDED9A6B2C}"/>
          </ac:picMkLst>
        </pc:picChg>
        <pc:picChg chg="del mod">
          <ac:chgData name="Thin, Ruth" userId="e9a66a6c-0044-49f3-94ac-585d29dd4cea" providerId="ADAL" clId="{C2BDD672-F428-48AE-A41D-32286E0F28B0}" dt="2024-02-28T10:04:22.521" v="408" actId="478"/>
          <ac:picMkLst>
            <pc:docMk/>
            <pc:sldMk cId="0" sldId="279"/>
            <ac:picMk id="4" creationId="{7FC08C58-B6AA-2649-898D-00BFB464C532}"/>
          </ac:picMkLst>
        </pc:picChg>
        <pc:picChg chg="add mod">
          <ac:chgData name="Thin, Ruth" userId="e9a66a6c-0044-49f3-94ac-585d29dd4cea" providerId="ADAL" clId="{C2BDD672-F428-48AE-A41D-32286E0F28B0}" dt="2024-02-28T10:09:19.222" v="676" actId="1076"/>
          <ac:picMkLst>
            <pc:docMk/>
            <pc:sldMk cId="0" sldId="279"/>
            <ac:picMk id="6" creationId="{81B83105-E300-DCD9-96DB-75D820A6AA8D}"/>
          </ac:picMkLst>
        </pc:picChg>
        <pc:picChg chg="add mod">
          <ac:chgData name="Thin, Ruth" userId="e9a66a6c-0044-49f3-94ac-585d29dd4cea" providerId="ADAL" clId="{C2BDD672-F428-48AE-A41D-32286E0F28B0}" dt="2024-02-28T10:09:19.222" v="676" actId="1076"/>
          <ac:picMkLst>
            <pc:docMk/>
            <pc:sldMk cId="0" sldId="279"/>
            <ac:picMk id="7" creationId="{4AEF47B9-4491-84E2-F6BD-3100A5912682}"/>
          </ac:picMkLst>
        </pc:picChg>
        <pc:picChg chg="add mod">
          <ac:chgData name="Thin, Ruth" userId="e9a66a6c-0044-49f3-94ac-585d29dd4cea" providerId="ADAL" clId="{C2BDD672-F428-48AE-A41D-32286E0F28B0}" dt="2024-02-28T10:09:19.222" v="676" actId="1076"/>
          <ac:picMkLst>
            <pc:docMk/>
            <pc:sldMk cId="0" sldId="279"/>
            <ac:picMk id="8" creationId="{37B15963-1DBC-1189-BBB5-5D195D648D85}"/>
          </ac:picMkLst>
        </pc:picChg>
      </pc:sldChg>
      <pc:sldChg chg="modSp mod">
        <pc:chgData name="Thin, Ruth" userId="e9a66a6c-0044-49f3-94ac-585d29dd4cea" providerId="ADAL" clId="{C2BDD672-F428-48AE-A41D-32286E0F28B0}" dt="2024-02-27T15:55:34.615" v="115" actId="1076"/>
        <pc:sldMkLst>
          <pc:docMk/>
          <pc:sldMk cId="0" sldId="280"/>
        </pc:sldMkLst>
        <pc:spChg chg="mod">
          <ac:chgData name="Thin, Ruth" userId="e9a66a6c-0044-49f3-94ac-585d29dd4cea" providerId="ADAL" clId="{C2BDD672-F428-48AE-A41D-32286E0F28B0}" dt="2024-02-27T15:55:34.615" v="115" actId="1076"/>
          <ac:spMkLst>
            <pc:docMk/>
            <pc:sldMk cId="0" sldId="280"/>
            <ac:spMk id="4098" creationId="{00000000-0000-0000-0000-000000000000}"/>
          </ac:spMkLst>
        </pc:spChg>
      </pc:sldChg>
      <pc:sldChg chg="modAnim">
        <pc:chgData name="Thin, Ruth" userId="e9a66a6c-0044-49f3-94ac-585d29dd4cea" providerId="ADAL" clId="{C2BDD672-F428-48AE-A41D-32286E0F28B0}" dt="2024-02-28T10:12:52.123" v="685"/>
        <pc:sldMkLst>
          <pc:docMk/>
          <pc:sldMk cId="0" sldId="281"/>
        </pc:sldMkLst>
      </pc:sldChg>
      <pc:sldChg chg="addSp delSp modSp mod modAnim">
        <pc:chgData name="Thin, Ruth" userId="e9a66a6c-0044-49f3-94ac-585d29dd4cea" providerId="ADAL" clId="{C2BDD672-F428-48AE-A41D-32286E0F28B0}" dt="2024-02-28T10:12:52.123" v="685"/>
        <pc:sldMkLst>
          <pc:docMk/>
          <pc:sldMk cId="0" sldId="284"/>
        </pc:sldMkLst>
        <pc:spChg chg="mod">
          <ac:chgData name="Thin, Ruth" userId="e9a66a6c-0044-49f3-94ac-585d29dd4cea" providerId="ADAL" clId="{C2BDD672-F428-48AE-A41D-32286E0F28B0}" dt="2024-02-27T15:59:20.246" v="147" actId="113"/>
          <ac:spMkLst>
            <pc:docMk/>
            <pc:sldMk cId="0" sldId="284"/>
            <ac:spMk id="12291" creationId="{00000000-0000-0000-0000-000000000000}"/>
          </ac:spMkLst>
        </pc:spChg>
        <pc:picChg chg="del">
          <ac:chgData name="Thin, Ruth" userId="e9a66a6c-0044-49f3-94ac-585d29dd4cea" providerId="ADAL" clId="{C2BDD672-F428-48AE-A41D-32286E0F28B0}" dt="2024-02-27T15:58:10.660" v="142" actId="478"/>
          <ac:picMkLst>
            <pc:docMk/>
            <pc:sldMk cId="0" sldId="284"/>
            <ac:picMk id="2" creationId="{00000000-0000-0000-0000-000000000000}"/>
          </ac:picMkLst>
        </pc:picChg>
        <pc:picChg chg="add mod">
          <ac:chgData name="Thin, Ruth" userId="e9a66a6c-0044-49f3-94ac-585d29dd4cea" providerId="ADAL" clId="{C2BDD672-F428-48AE-A41D-32286E0F28B0}" dt="2024-02-28T09:55:57.569" v="291" actId="1076"/>
          <ac:picMkLst>
            <pc:docMk/>
            <pc:sldMk cId="0" sldId="284"/>
            <ac:picMk id="4" creationId="{956E31B8-0538-24E7-4B33-955B79240D1C}"/>
          </ac:picMkLst>
        </pc:picChg>
      </pc:sldChg>
      <pc:sldChg chg="modSp mod modAnim">
        <pc:chgData name="Thin, Ruth" userId="e9a66a6c-0044-49f3-94ac-585d29dd4cea" providerId="ADAL" clId="{C2BDD672-F428-48AE-A41D-32286E0F28B0}" dt="2024-02-28T10:12:52.123" v="685"/>
        <pc:sldMkLst>
          <pc:docMk/>
          <pc:sldMk cId="0" sldId="286"/>
        </pc:sldMkLst>
        <pc:spChg chg="mod">
          <ac:chgData name="Thin, Ruth" userId="e9a66a6c-0044-49f3-94ac-585d29dd4cea" providerId="ADAL" clId="{C2BDD672-F428-48AE-A41D-32286E0F28B0}" dt="2024-02-28T09:55:45.310" v="290" actId="113"/>
          <ac:spMkLst>
            <pc:docMk/>
            <pc:sldMk cId="0" sldId="286"/>
            <ac:spMk id="11267" creationId="{00000000-0000-0000-0000-000000000000}"/>
          </ac:spMkLst>
        </pc:spChg>
      </pc:sldChg>
      <pc:sldChg chg="modAnim">
        <pc:chgData name="Thin, Ruth" userId="e9a66a6c-0044-49f3-94ac-585d29dd4cea" providerId="ADAL" clId="{C2BDD672-F428-48AE-A41D-32286E0F28B0}" dt="2024-02-28T10:12:52.123" v="685"/>
        <pc:sldMkLst>
          <pc:docMk/>
          <pc:sldMk cId="0" sldId="287"/>
        </pc:sldMkLst>
      </pc:sldChg>
      <pc:sldChg chg="del">
        <pc:chgData name="Thin, Ruth" userId="e9a66a6c-0044-49f3-94ac-585d29dd4cea" providerId="ADAL" clId="{C2BDD672-F428-48AE-A41D-32286E0F28B0}" dt="2024-02-28T09:53:41.628" v="196" actId="2696"/>
        <pc:sldMkLst>
          <pc:docMk/>
          <pc:sldMk cId="3845822284" sldId="294"/>
        </pc:sldMkLst>
      </pc:sldChg>
      <pc:sldChg chg="modAnim">
        <pc:chgData name="Thin, Ruth" userId="e9a66a6c-0044-49f3-94ac-585d29dd4cea" providerId="ADAL" clId="{C2BDD672-F428-48AE-A41D-32286E0F28B0}" dt="2024-02-28T10:12:52.123" v="685"/>
        <pc:sldMkLst>
          <pc:docMk/>
          <pc:sldMk cId="0" sldId="297"/>
        </pc:sldMkLst>
      </pc:sldChg>
      <pc:sldChg chg="modSp mod modAnim">
        <pc:chgData name="Thin, Ruth" userId="e9a66a6c-0044-49f3-94ac-585d29dd4cea" providerId="ADAL" clId="{C2BDD672-F428-48AE-A41D-32286E0F28B0}" dt="2024-02-28T10:12:52.123" v="685"/>
        <pc:sldMkLst>
          <pc:docMk/>
          <pc:sldMk cId="0" sldId="298"/>
        </pc:sldMkLst>
        <pc:spChg chg="mod">
          <ac:chgData name="Thin, Ruth" userId="e9a66a6c-0044-49f3-94ac-585d29dd4cea" providerId="ADAL" clId="{C2BDD672-F428-48AE-A41D-32286E0F28B0}" dt="2024-02-27T16:09:12.603" v="181" actId="6549"/>
          <ac:spMkLst>
            <pc:docMk/>
            <pc:sldMk cId="0" sldId="298"/>
            <ac:spMk id="14339" creationId="{00000000-0000-0000-0000-000000000000}"/>
          </ac:spMkLst>
        </pc:spChg>
      </pc:sldChg>
      <pc:sldChg chg="modSp mod modAnim">
        <pc:chgData name="Thin, Ruth" userId="e9a66a6c-0044-49f3-94ac-585d29dd4cea" providerId="ADAL" clId="{C2BDD672-F428-48AE-A41D-32286E0F28B0}" dt="2024-02-28T10:12:52.123" v="685"/>
        <pc:sldMkLst>
          <pc:docMk/>
          <pc:sldMk cId="0" sldId="299"/>
        </pc:sldMkLst>
        <pc:spChg chg="mod">
          <ac:chgData name="Thin, Ruth" userId="e9a66a6c-0044-49f3-94ac-585d29dd4cea" providerId="ADAL" clId="{C2BDD672-F428-48AE-A41D-32286E0F28B0}" dt="2024-02-28T09:54:48.102" v="287" actId="20577"/>
          <ac:spMkLst>
            <pc:docMk/>
            <pc:sldMk cId="0" sldId="299"/>
            <ac:spMk id="7171" creationId="{00000000-0000-0000-0000-000000000000}"/>
          </ac:spMkLst>
        </pc:spChg>
        <pc:picChg chg="mod">
          <ac:chgData name="Thin, Ruth" userId="e9a66a6c-0044-49f3-94ac-585d29dd4cea" providerId="ADAL" clId="{C2BDD672-F428-48AE-A41D-32286E0F28B0}" dt="2024-02-28T09:54:50.546" v="288" actId="1076"/>
          <ac:picMkLst>
            <pc:docMk/>
            <pc:sldMk cId="0" sldId="299"/>
            <ac:picMk id="3" creationId="{00000000-0000-0000-0000-000000000000}"/>
          </ac:picMkLst>
        </pc:picChg>
      </pc:sldChg>
      <pc:sldChg chg="del">
        <pc:chgData name="Thin, Ruth" userId="e9a66a6c-0044-49f3-94ac-585d29dd4cea" providerId="ADAL" clId="{C2BDD672-F428-48AE-A41D-32286E0F28B0}" dt="2024-02-28T09:59:51.086" v="392" actId="47"/>
        <pc:sldMkLst>
          <pc:docMk/>
          <pc:sldMk cId="2647300656" sldId="300"/>
        </pc:sldMkLst>
      </pc:sldChg>
      <pc:sldChg chg="addSp modSp mod modAnim">
        <pc:chgData name="Thin, Ruth" userId="e9a66a6c-0044-49f3-94ac-585d29dd4cea" providerId="ADAL" clId="{C2BDD672-F428-48AE-A41D-32286E0F28B0}" dt="2024-02-28T10:12:52.123" v="685"/>
        <pc:sldMkLst>
          <pc:docMk/>
          <pc:sldMk cId="2073473924" sldId="301"/>
        </pc:sldMkLst>
        <pc:picChg chg="add mod">
          <ac:chgData name="Thin, Ruth" userId="e9a66a6c-0044-49f3-94ac-585d29dd4cea" providerId="ADAL" clId="{C2BDD672-F428-48AE-A41D-32286E0F28B0}" dt="2024-02-27T16:02:09.380" v="154" actId="1076"/>
          <ac:picMkLst>
            <pc:docMk/>
            <pc:sldMk cId="2073473924" sldId="301"/>
            <ac:picMk id="3" creationId="{68A4FEDF-F92B-D08D-D934-985AEF2B8B17}"/>
          </ac:picMkLst>
        </pc:picChg>
      </pc:sldChg>
      <pc:sldChg chg="add modAnim">
        <pc:chgData name="Thin, Ruth" userId="e9a66a6c-0044-49f3-94ac-585d29dd4cea" providerId="ADAL" clId="{C2BDD672-F428-48AE-A41D-32286E0F28B0}" dt="2024-02-28T10:12:52.123" v="685"/>
        <pc:sldMkLst>
          <pc:docMk/>
          <pc:sldMk cId="3816558888" sldId="302"/>
        </pc:sldMkLst>
      </pc:sldChg>
      <pc:sldChg chg="add del modAnim">
        <pc:chgData name="Thin, Ruth" userId="e9a66a6c-0044-49f3-94ac-585d29dd4cea" providerId="ADAL" clId="{C2BDD672-F428-48AE-A41D-32286E0F28B0}" dt="2024-02-28T10:15:03.772" v="686" actId="47"/>
        <pc:sldMkLst>
          <pc:docMk/>
          <pc:sldMk cId="1686248012" sldId="303"/>
        </pc:sldMkLst>
      </pc:sldChg>
      <pc:sldChg chg="delSp modSp add mod">
        <pc:chgData name="Thin, Ruth" userId="e9a66a6c-0044-49f3-94ac-585d29dd4cea" providerId="ADAL" clId="{C2BDD672-F428-48AE-A41D-32286E0F28B0}" dt="2024-02-28T10:30:41.767" v="779" actId="20577"/>
        <pc:sldMkLst>
          <pc:docMk/>
          <pc:sldMk cId="3966374031" sldId="303"/>
        </pc:sldMkLst>
        <pc:spChg chg="mod">
          <ac:chgData name="Thin, Ruth" userId="e9a66a6c-0044-49f3-94ac-585d29dd4cea" providerId="ADAL" clId="{C2BDD672-F428-48AE-A41D-32286E0F28B0}" dt="2024-02-28T10:15:42.426" v="701" actId="20577"/>
          <ac:spMkLst>
            <pc:docMk/>
            <pc:sldMk cId="3966374031" sldId="303"/>
            <ac:spMk id="20482" creationId="{00000000-0000-0000-0000-000000000000}"/>
          </ac:spMkLst>
        </pc:spChg>
        <pc:spChg chg="mod">
          <ac:chgData name="Thin, Ruth" userId="e9a66a6c-0044-49f3-94ac-585d29dd4cea" providerId="ADAL" clId="{C2BDD672-F428-48AE-A41D-32286E0F28B0}" dt="2024-02-28T10:30:41.767" v="779" actId="20577"/>
          <ac:spMkLst>
            <pc:docMk/>
            <pc:sldMk cId="3966374031" sldId="303"/>
            <ac:spMk id="20483" creationId="{00000000-0000-0000-0000-000000000000}"/>
          </ac:spMkLst>
        </pc:spChg>
        <pc:picChg chg="del">
          <ac:chgData name="Thin, Ruth" userId="e9a66a6c-0044-49f3-94ac-585d29dd4cea" providerId="ADAL" clId="{C2BDD672-F428-48AE-A41D-32286E0F28B0}" dt="2024-02-28T10:16:30.795" v="712" actId="478"/>
          <ac:picMkLst>
            <pc:docMk/>
            <pc:sldMk cId="3966374031" sldId="303"/>
            <ac:picMk id="3" creationId="{00000000-0000-0000-0000-000000000000}"/>
          </ac:picMkLst>
        </pc:picChg>
      </pc:sldChg>
      <pc:sldMasterChg chg="modSldLayout">
        <pc:chgData name="Thin, Ruth" userId="e9a66a6c-0044-49f3-94ac-585d29dd4cea" providerId="ADAL" clId="{C2BDD672-F428-48AE-A41D-32286E0F28B0}" dt="2024-02-28T10:12:52.123" v="685"/>
        <pc:sldMasterMkLst>
          <pc:docMk/>
          <pc:sldMasterMk cId="0" sldId="2147483648"/>
        </pc:sldMasterMkLst>
        <pc:sldLayoutChg chg="delSp modSp mod setFolMasterAnim modAnim">
          <pc:chgData name="Thin, Ruth" userId="e9a66a6c-0044-49f3-94ac-585d29dd4cea" providerId="ADAL" clId="{C2BDD672-F428-48AE-A41D-32286E0F28B0}" dt="2024-02-28T10:12:52.123" v="685"/>
          <pc:sldLayoutMkLst>
            <pc:docMk/>
            <pc:sldMasterMk cId="0" sldId="2147483648"/>
            <pc:sldLayoutMk cId="0" sldId="2147483811"/>
          </pc:sldLayoutMkLst>
          <pc:spChg chg="mod">
            <ac:chgData name="Thin, Ruth" userId="e9a66a6c-0044-49f3-94ac-585d29dd4cea" providerId="ADAL" clId="{C2BDD672-F428-48AE-A41D-32286E0F28B0}" dt="2024-02-27T15:55:22.684" v="114" actId="2711"/>
            <ac:spMkLst>
              <pc:docMk/>
              <pc:sldMasterMk cId="0" sldId="2147483648"/>
              <pc:sldLayoutMk cId="0" sldId="2147483811"/>
              <ac:spMk id="3" creationId="{00000000-0000-0000-0000-000000000000}"/>
            </ac:spMkLst>
          </pc:spChg>
          <pc:spChg chg="del">
            <ac:chgData name="Thin, Ruth" userId="e9a66a6c-0044-49f3-94ac-585d29dd4cea" providerId="ADAL" clId="{C2BDD672-F428-48AE-A41D-32286E0F28B0}" dt="2024-02-27T16:00:51.668" v="150" actId="478"/>
            <ac:spMkLst>
              <pc:docMk/>
              <pc:sldMasterMk cId="0" sldId="2147483648"/>
              <pc:sldLayoutMk cId="0" sldId="2147483811"/>
              <ac:spMk id="4" creationId="{B00443CB-79E0-D0B2-FE22-78854AF7EAAB}"/>
            </ac:spMkLst>
          </pc:spChg>
        </pc:sldLayoutChg>
      </pc:sldMasterChg>
    </pc:docChg>
  </pc:docChgLst>
  <pc:docChgLst>
    <pc:chgData name="Thin, Ruth" userId="e9a66a6c-0044-49f3-94ac-585d29dd4cea" providerId="ADAL" clId="{4F3A5D74-32D4-4532-8FB4-2406297B6D23}"/>
    <pc:docChg chg="undo custSel modSld modMainMaster">
      <pc:chgData name="Thin, Ruth" userId="e9a66a6c-0044-49f3-94ac-585d29dd4cea" providerId="ADAL" clId="{4F3A5D74-32D4-4532-8FB4-2406297B6D23}" dt="2024-04-22T10:43:29.790" v="23" actId="122"/>
      <pc:docMkLst>
        <pc:docMk/>
      </pc:docMkLst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0" sldId="257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0" sldId="267"/>
        </pc:sldMkLst>
      </pc:sldChg>
      <pc:sldChg chg="modAnim">
        <pc:chgData name="Thin, Ruth" userId="e9a66a6c-0044-49f3-94ac-585d29dd4cea" providerId="ADAL" clId="{4F3A5D74-32D4-4532-8FB4-2406297B6D23}" dt="2024-04-22T08:45:07.503" v="17"/>
        <pc:sldMkLst>
          <pc:docMk/>
          <pc:sldMk cId="0" sldId="269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3016825732" sldId="275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0" sldId="277"/>
        </pc:sldMkLst>
      </pc:sldChg>
      <pc:sldChg chg="addSp delSp modSp mod">
        <pc:chgData name="Thin, Ruth" userId="e9a66a6c-0044-49f3-94ac-585d29dd4cea" providerId="ADAL" clId="{4F3A5D74-32D4-4532-8FB4-2406297B6D23}" dt="2024-04-22T10:43:29.790" v="23" actId="122"/>
        <pc:sldMkLst>
          <pc:docMk/>
          <pc:sldMk cId="0" sldId="279"/>
        </pc:sldMkLst>
        <pc:spChg chg="del">
          <ac:chgData name="Thin, Ruth" userId="e9a66a6c-0044-49f3-94ac-585d29dd4cea" providerId="ADAL" clId="{4F3A5D74-32D4-4532-8FB4-2406297B6D23}" dt="2024-04-22T10:43:18.680" v="21" actId="478"/>
          <ac:spMkLst>
            <pc:docMk/>
            <pc:sldMk cId="0" sldId="279"/>
            <ac:spMk id="2" creationId="{F2AFC0E8-D1C1-A9C4-7338-7991471871A6}"/>
          </ac:spMkLst>
        </pc:spChg>
        <pc:spChg chg="mod">
          <ac:chgData name="Thin, Ruth" userId="e9a66a6c-0044-49f3-94ac-585d29dd4cea" providerId="ADAL" clId="{4F3A5D74-32D4-4532-8FB4-2406297B6D23}" dt="2024-04-22T10:43:29.790" v="23" actId="122"/>
          <ac:spMkLst>
            <pc:docMk/>
            <pc:sldMk cId="0" sldId="279"/>
            <ac:spMk id="5" creationId="{F541107D-5B8F-DA55-B492-750A63A9A055}"/>
          </ac:spMkLst>
        </pc:spChg>
        <pc:picChg chg="add del">
          <ac:chgData name="Thin, Ruth" userId="e9a66a6c-0044-49f3-94ac-585d29dd4cea" providerId="ADAL" clId="{4F3A5D74-32D4-4532-8FB4-2406297B6D23}" dt="2024-04-22T10:43:16.919" v="20" actId="478"/>
          <ac:picMkLst>
            <pc:docMk/>
            <pc:sldMk cId="0" sldId="279"/>
            <ac:picMk id="8" creationId="{37B15963-1DBC-1189-BBB5-5D195D648D85}"/>
          </ac:picMkLst>
        </pc:picChg>
      </pc:sldChg>
      <pc:sldChg chg="setFolMasterAnim modAnim">
        <pc:chgData name="Thin, Ruth" userId="e9a66a6c-0044-49f3-94ac-585d29dd4cea" providerId="ADAL" clId="{4F3A5D74-32D4-4532-8FB4-2406297B6D23}" dt="2024-04-22T08:37:37.975" v="12"/>
        <pc:sldMkLst>
          <pc:docMk/>
          <pc:sldMk cId="0" sldId="281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0" sldId="284"/>
        </pc:sldMkLst>
      </pc:sldChg>
      <pc:sldChg chg="addSp delSp modSp mod setFolMasterAnim modAnim">
        <pc:chgData name="Thin, Ruth" userId="e9a66a6c-0044-49f3-94ac-585d29dd4cea" providerId="ADAL" clId="{4F3A5D74-32D4-4532-8FB4-2406297B6D23}" dt="2024-04-22T08:45:14.721" v="18"/>
        <pc:sldMkLst>
          <pc:docMk/>
          <pc:sldMk cId="0" sldId="286"/>
        </pc:sldMkLst>
        <pc:picChg chg="del">
          <ac:chgData name="Thin, Ruth" userId="e9a66a6c-0044-49f3-94ac-585d29dd4cea" providerId="ADAL" clId="{4F3A5D74-32D4-4532-8FB4-2406297B6D23}" dt="2024-04-22T08:31:11.798" v="0" actId="478"/>
          <ac:picMkLst>
            <pc:docMk/>
            <pc:sldMk cId="0" sldId="286"/>
            <ac:picMk id="2" creationId="{00000000-0000-0000-0000-000000000000}"/>
          </ac:picMkLst>
        </pc:picChg>
        <pc:picChg chg="add mod">
          <ac:chgData name="Thin, Ruth" userId="e9a66a6c-0044-49f3-94ac-585d29dd4cea" providerId="ADAL" clId="{4F3A5D74-32D4-4532-8FB4-2406297B6D23}" dt="2024-04-22T08:34:19.585" v="5" actId="14100"/>
          <ac:picMkLst>
            <pc:docMk/>
            <pc:sldMk cId="0" sldId="286"/>
            <ac:picMk id="4" creationId="{AF75CCC2-DFC5-53C7-CF29-B10D0CE5FD24}"/>
          </ac:picMkLst>
        </pc:picChg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0" sldId="287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3845822284" sldId="294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0" sldId="297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0" sldId="298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0" sldId="299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2073473924" sldId="301"/>
        </pc:sldMkLst>
      </pc:sldChg>
      <pc:sldChg chg="modAnim">
        <pc:chgData name="Thin, Ruth" userId="e9a66a6c-0044-49f3-94ac-585d29dd4cea" providerId="ADAL" clId="{4F3A5D74-32D4-4532-8FB4-2406297B6D23}" dt="2024-04-22T08:44:47.655" v="16"/>
        <pc:sldMkLst>
          <pc:docMk/>
          <pc:sldMk cId="3816558888" sldId="302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3966374031" sldId="303"/>
        </pc:sldMkLst>
      </pc:sldChg>
      <pc:sldChg chg="modAnim">
        <pc:chgData name="Thin, Ruth" userId="e9a66a6c-0044-49f3-94ac-585d29dd4cea" providerId="ADAL" clId="{4F3A5D74-32D4-4532-8FB4-2406297B6D23}" dt="2024-04-22T08:37:37.975" v="12"/>
        <pc:sldMkLst>
          <pc:docMk/>
          <pc:sldMk cId="2972262461" sldId="304"/>
        </pc:sldMkLst>
      </pc:sldChg>
      <pc:sldMasterChg chg="modSldLayout">
        <pc:chgData name="Thin, Ruth" userId="e9a66a6c-0044-49f3-94ac-585d29dd4cea" providerId="ADAL" clId="{4F3A5D74-32D4-4532-8FB4-2406297B6D23}" dt="2024-04-22T08:37:37.975" v="12"/>
        <pc:sldMasterMkLst>
          <pc:docMk/>
          <pc:sldMasterMk cId="0" sldId="2147483648"/>
        </pc:sldMasterMkLst>
        <pc:sldLayoutChg chg="modAnim">
          <pc:chgData name="Thin, Ruth" userId="e9a66a6c-0044-49f3-94ac-585d29dd4cea" providerId="ADAL" clId="{4F3A5D74-32D4-4532-8FB4-2406297B6D23}" dt="2024-04-22T08:37:37.975" v="12"/>
          <pc:sldLayoutMkLst>
            <pc:docMk/>
            <pc:sldMasterMk cId="0" sldId="2147483648"/>
            <pc:sldLayoutMk cId="0" sldId="214748381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38C013-DF27-4B16-A6F9-4706ACD315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61F285-0EF5-44D3-A019-719213ED1039}" type="datetimeFigureOut">
              <a:rPr lang="en-US"/>
              <a:pPr>
                <a:defRPr/>
              </a:pPr>
              <a:t>4/22/2024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BC9A98-F2BF-433D-A13B-294C72CAF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E4D33-FC6A-4B61-A5B0-BDEEFF4B8AF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5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7EF793-5233-439D-95C5-3C29C4AA8BC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C9A98-F2BF-433D-A13B-294C72CAF95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7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AC7B2C-486B-4E9B-8414-55DC659A4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37" y="260648"/>
            <a:ext cx="2139715" cy="6480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260350"/>
            <a:ext cx="2125662" cy="5865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229350" cy="5865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715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715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60350"/>
            <a:ext cx="7323166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tillium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/>
          <a:lstStyle>
            <a:lvl1pPr>
              <a:defRPr lang="en-US" sz="2400" dirty="0" smtClean="0">
                <a:solidFill>
                  <a:schemeClr val="tx1"/>
                </a:solidFill>
                <a:latin typeface="Titillium" panose="00000500000000000000" pitchFamily="50" charset="0"/>
                <a:ea typeface="+mn-ea"/>
                <a:cs typeface="+mn-cs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60350"/>
            <a:ext cx="7466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CD3E51-3611-4802-A7F9-DE3948C2BC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52" y="238410"/>
            <a:ext cx="1801372" cy="54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3200" b="1" dirty="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aution-hazard-warning-alert-152926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Health&amp;safetyoffice@napier.ac.u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y.napier.ac.uk/your-studies/regulations-conduct-and-safety/health-and-safety-inform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.napier.ac.uk/life-on-campus/lost-property-safety-and-security/safez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484784"/>
            <a:ext cx="9144000" cy="1470025"/>
          </a:xfrm>
        </p:spPr>
        <p:txBody>
          <a:bodyPr/>
          <a:lstStyle/>
          <a:p>
            <a:r>
              <a:rPr sz="4000" dirty="0">
                <a:solidFill>
                  <a:schemeClr val="tx1"/>
                </a:solidFill>
                <a:latin typeface="Titillium" panose="00000500000000000000" pitchFamily="50" charset="0"/>
              </a:rPr>
              <a:t>Health, Safety &amp; Fire</a:t>
            </a:r>
            <a:br>
              <a:rPr sz="4000" dirty="0">
                <a:solidFill>
                  <a:schemeClr val="tx1"/>
                </a:solidFill>
                <a:latin typeface="Titillium" panose="00000500000000000000" pitchFamily="50" charset="0"/>
              </a:rPr>
            </a:br>
            <a:r>
              <a:rPr lang="en-GB" sz="4000" dirty="0">
                <a:solidFill>
                  <a:schemeClr val="tx1"/>
                </a:solidFill>
                <a:latin typeface="Titillium" panose="00000500000000000000" pitchFamily="50" charset="0"/>
              </a:rPr>
              <a:t>Student Induction</a:t>
            </a:r>
            <a:endParaRPr sz="4000" dirty="0">
              <a:solidFill>
                <a:schemeClr val="tx1"/>
              </a:solidFill>
              <a:latin typeface="Titillium" panose="00000500000000000000" pitchFamily="50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656" y="6351116"/>
            <a:ext cx="5566349" cy="506884"/>
          </a:xfrm>
        </p:spPr>
        <p:txBody>
          <a:bodyPr/>
          <a:lstStyle/>
          <a:p>
            <a:pPr algn="l" eaLnBrk="1" hangingPunct="1"/>
            <a:r>
              <a:rPr lang="en-GB" sz="1800" dirty="0">
                <a:latin typeface="Titillium" panose="00000500000000000000" pitchFamily="50" charset="0"/>
              </a:rPr>
              <a:t>Health &amp; Safety Team  |  Edinburgh Napier University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/>
        </p:blipFill>
        <p:spPr>
          <a:xfrm>
            <a:off x="107502" y="4179253"/>
            <a:ext cx="2700000" cy="1842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998" y="4158494"/>
            <a:ext cx="2700000" cy="1841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496" y="4179253"/>
            <a:ext cx="2700000" cy="18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302BD5-B382-7705-801E-DFC678B4E4AE}"/>
              </a:ext>
            </a:extLst>
          </p:cNvPr>
          <p:cNvSpPr txBox="1"/>
          <p:nvPr/>
        </p:nvSpPr>
        <p:spPr>
          <a:xfrm>
            <a:off x="6273021" y="6581001"/>
            <a:ext cx="2864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Student Induction v1.0 2024-04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Assembly Points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96752"/>
            <a:ext cx="8461250" cy="561662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b="1" dirty="0"/>
              <a:t>Craiglockhart</a:t>
            </a:r>
          </a:p>
          <a:p>
            <a:r>
              <a:rPr lang="en-GB" altLang="en-US" sz="2000" dirty="0"/>
              <a:t>A: Service road opposite the visitors' car park</a:t>
            </a:r>
          </a:p>
          <a:p>
            <a:r>
              <a:rPr lang="en-GB" altLang="en-US" sz="2000" dirty="0"/>
              <a:t>B: Disabled car park at north of building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End of roadway at south-west of building adjacent to large decked area</a:t>
            </a:r>
          </a:p>
          <a:p>
            <a:pPr marL="0" indent="0">
              <a:buNone/>
            </a:pPr>
            <a:r>
              <a:rPr lang="en-GB" altLang="en-US" sz="2000" b="1" dirty="0"/>
              <a:t>Sighthill</a:t>
            </a:r>
          </a:p>
          <a:p>
            <a:r>
              <a:rPr lang="en-GB" altLang="en-US" sz="2000" dirty="0"/>
              <a:t>A: Area adjacent to main campus entrance</a:t>
            </a:r>
          </a:p>
          <a:p>
            <a:r>
              <a:rPr lang="en-GB" altLang="en-US" sz="2000" dirty="0"/>
              <a:t>B: South-west corner of car park, adjacent to energy centre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East car park</a:t>
            </a:r>
          </a:p>
          <a:p>
            <a:pPr marL="0" indent="0">
              <a:buNone/>
            </a:pPr>
            <a:r>
              <a:rPr lang="en-GB" altLang="en-US" sz="2000" b="1" dirty="0"/>
              <a:t>Merchiston</a:t>
            </a:r>
          </a:p>
          <a:p>
            <a:r>
              <a:rPr lang="en-GB" altLang="en-US" sz="2000" dirty="0"/>
              <a:t>A: Pillar in main courtyard at front of building</a:t>
            </a:r>
          </a:p>
          <a:p>
            <a:r>
              <a:rPr lang="en-GB" altLang="en-US" sz="2000" dirty="0"/>
              <a:t>B: West car park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East car park behind refectory</a:t>
            </a:r>
          </a:p>
          <a:p>
            <a:pPr marL="0" indent="0">
              <a:buNone/>
            </a:pPr>
            <a:r>
              <a:rPr lang="en-GB" altLang="en-US" sz="2000" b="1" dirty="0"/>
              <a:t>Merchiston Avenue</a:t>
            </a:r>
          </a:p>
          <a:p>
            <a:r>
              <a:rPr lang="en-GB" altLang="en-US" sz="2000" dirty="0"/>
              <a:t>A: To right of main entrance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4FEDF-F92B-D08D-D934-985AEF2B8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013176"/>
            <a:ext cx="1301580" cy="15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71500" y="260648"/>
            <a:ext cx="7323138" cy="1143000"/>
          </a:xfrm>
        </p:spPr>
        <p:txBody>
          <a:bodyPr/>
          <a:lstStyle/>
          <a:p>
            <a:r>
              <a:rPr dirty="0"/>
              <a:t>Personal Emergency Evacuation Plans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71500" y="2060848"/>
            <a:ext cx="8115300" cy="406531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All students who may need assistance to evacuate the building in an emergency should arrange a Personal Emergency Evacuation Plan (PEEP) through Wellbeing &amp; Inclusion</a:t>
            </a:r>
            <a:br>
              <a:rPr lang="en-GB" dirty="0"/>
            </a:br>
            <a:endParaRPr lang="en-GB" dirty="0"/>
          </a:p>
          <a:p>
            <a:pPr eaLnBrk="1" hangingPunct="1">
              <a:buFontTx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/>
              <a:t>Fire Procedures: </a:t>
            </a:r>
            <a:br>
              <a:rPr dirty="0"/>
            </a:br>
            <a:r>
              <a:rPr sz="2800" dirty="0"/>
              <a:t>Temporary Waiting Spaces</a:t>
            </a:r>
            <a:endParaRPr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686" y="1600200"/>
            <a:ext cx="5851490" cy="4525963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GB" dirty="0"/>
              <a:t>Temporary waiting spaces are provided at: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Titillium" panose="00000500000000000000" pitchFamily="50" charset="0"/>
              </a:rPr>
              <a:t>Craiglockhart Campus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Titillium" panose="00000500000000000000" pitchFamily="50" charset="0"/>
              </a:rPr>
              <a:t>Merchiston Campus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Titillium" panose="00000500000000000000" pitchFamily="50" charset="0"/>
              </a:rPr>
              <a:t>Sighthill Campus </a:t>
            </a:r>
            <a:br>
              <a:rPr lang="en-GB" sz="2400" dirty="0">
                <a:latin typeface="Titillium" panose="00000500000000000000" pitchFamily="50" charset="0"/>
              </a:rPr>
            </a:br>
            <a:endParaRPr lang="en-GB" sz="2400" dirty="0">
              <a:latin typeface="Titillium" panose="00000500000000000000" pitchFamily="50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Temporary waiting spaces provide safety for at least 30 minutes until assistance arrives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256" y="1403350"/>
            <a:ext cx="2391730" cy="3188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584" y="4869160"/>
            <a:ext cx="2391730" cy="155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3568" y="260350"/>
            <a:ext cx="7560320" cy="1143000"/>
          </a:xfrm>
        </p:spPr>
        <p:txBody>
          <a:bodyPr/>
          <a:lstStyle/>
          <a:p>
            <a:r>
              <a:rPr dirty="0"/>
              <a:t>Temporary Waiting Spaces:</a:t>
            </a:r>
            <a:br>
              <a:rPr dirty="0"/>
            </a:br>
            <a:r>
              <a:rPr dirty="0"/>
              <a:t>Craiglockhart, Merchiston &amp; Sighthill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496944" cy="4968552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GB" dirty="0"/>
              <a:t>Fitted with two-way communication systems 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When the fire alarm sounds proceed to your nearest temporary waiting space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Press the “Press for Help” button once to initiate a call (do not continue to press or hold during a call)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This will also indicate at the fire panel that someone is in the specified temporary waiting space</a:t>
            </a:r>
          </a:p>
          <a:p>
            <a:pPr eaLnBrk="1" hangingPunct="1"/>
            <a:r>
              <a:rPr lang="en-GB" dirty="0"/>
              <a:t>The call will be answered - if you get no reply, do not panic - your call has been logged with the 24 hour Security Control office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Remain in the temporary waiting space until assistance arrives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Staying Safe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03350"/>
            <a:ext cx="8568952" cy="526601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dirty="0"/>
              <a:t>Slips, trips and falls are still the major cause of accidents</a:t>
            </a:r>
            <a:br>
              <a:rPr lang="en-GB" dirty="0"/>
            </a:br>
            <a:endParaRPr lang="en-GB" dirty="0"/>
          </a:p>
          <a:p>
            <a:pPr eaLnBrk="1" hangingPunct="1">
              <a:spcAft>
                <a:spcPts val="0"/>
              </a:spcAft>
            </a:pPr>
            <a:r>
              <a:rPr lang="en-GB" dirty="0"/>
              <a:t>To prevent them:</a:t>
            </a:r>
          </a:p>
          <a:p>
            <a:pPr lvl="1" eaLnBrk="1" hangingPunct="1">
              <a:spcAft>
                <a:spcPts val="0"/>
              </a:spcAft>
            </a:pPr>
            <a:r>
              <a:rPr lang="en-GB" sz="2400" dirty="0">
                <a:latin typeface="Titillium" panose="00000500000000000000" pitchFamily="50" charset="0"/>
              </a:rPr>
              <a:t>don’t leave things lying around</a:t>
            </a:r>
          </a:p>
          <a:p>
            <a:pPr lvl="1" eaLnBrk="1" hangingPunct="1">
              <a:spcAft>
                <a:spcPts val="0"/>
              </a:spcAft>
            </a:pPr>
            <a:r>
              <a:rPr lang="en-GB" sz="2400" dirty="0">
                <a:latin typeface="Titillium" panose="00000500000000000000" pitchFamily="50" charset="0"/>
              </a:rPr>
              <a:t>clean up spills straight away</a:t>
            </a:r>
          </a:p>
          <a:p>
            <a:pPr lvl="1" eaLnBrk="1" hangingPunct="1">
              <a:spcAft>
                <a:spcPts val="0"/>
              </a:spcAft>
            </a:pPr>
            <a:r>
              <a:rPr lang="en-GB" sz="2400" dirty="0">
                <a:latin typeface="Titillium" panose="00000500000000000000" pitchFamily="50" charset="0"/>
              </a:rPr>
              <a:t>keep work areas/walkways/corridors tidy and clear</a:t>
            </a:r>
            <a:br>
              <a:rPr lang="en-GB" sz="2400" dirty="0"/>
            </a:br>
            <a:endParaRPr lang="en-GB" sz="2400" dirty="0"/>
          </a:p>
          <a:p>
            <a:pPr eaLnBrk="1" hangingPunct="1">
              <a:spcAft>
                <a:spcPts val="0"/>
              </a:spcAft>
            </a:pPr>
            <a:r>
              <a:rPr lang="en-GB" dirty="0"/>
              <a:t>Report any hazards immediately to your lecturer/supervisor</a:t>
            </a:r>
          </a:p>
          <a:p>
            <a:pPr eaLnBrk="1" hangingPunct="1">
              <a:spcAft>
                <a:spcPts val="0"/>
              </a:spcAft>
            </a:pPr>
            <a:endParaRPr lang="en-GB" dirty="0"/>
          </a:p>
          <a:p>
            <a:pPr eaLnBrk="1" hangingPunct="1"/>
            <a:endParaRPr lang="en-GB" dirty="0"/>
          </a:p>
        </p:txBody>
      </p:sp>
      <p:pic>
        <p:nvPicPr>
          <p:cNvPr id="2" name="Picture 1" descr="Free Stock Photo 5432 &lt;strong&gt;Untidy&lt;/strong&gt; wastepaper basket ...">
            <a:extLst>
              <a:ext uri="{FF2B5EF4-FFF2-40B4-BE49-F238E27FC236}">
                <a16:creationId xmlns:a16="http://schemas.microsoft.com/office/drawing/2014/main" id="{04F0E782-087B-6DA7-AB26-874A60B5A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707" y="4823212"/>
            <a:ext cx="3059832" cy="20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7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78BF-E5EF-6691-E539-22F1015F7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A9DFC91-35BB-5FC2-F536-5AF20CF1D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Staying Safe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592BAA2-C415-9C2E-634E-809CA2CB5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403350"/>
            <a:ext cx="8568952" cy="526601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dirty="0"/>
              <a:t>Only use equipment after you have been trained and given permission to use it - follow exactly the safe system of work</a:t>
            </a:r>
          </a:p>
          <a:p>
            <a:pPr eaLnBrk="1" hangingPunct="1">
              <a:spcAft>
                <a:spcPts val="1200"/>
              </a:spcAft>
            </a:pPr>
            <a:r>
              <a:rPr lang="en-GB" dirty="0"/>
              <a:t>Tell your supervisor immediately if you think the equipment is unsafe</a:t>
            </a:r>
          </a:p>
          <a:p>
            <a:pPr eaLnBrk="1" hangingPunct="1">
              <a:spcAft>
                <a:spcPts val="1200"/>
              </a:spcAft>
            </a:pPr>
            <a:r>
              <a:rPr lang="en-GB" dirty="0"/>
              <a:t>Report any damaged electrical equipment including cables and extension leads</a:t>
            </a:r>
          </a:p>
          <a:p>
            <a:pPr eaLnBrk="1" hangingPunct="1">
              <a:spcAft>
                <a:spcPts val="0"/>
              </a:spcAft>
            </a:pPr>
            <a:r>
              <a:rPr lang="en-GB" dirty="0"/>
              <a:t>Lifting and carrying - take time and care to lift and carry items correctly</a:t>
            </a:r>
          </a:p>
          <a:p>
            <a:pPr eaLnBrk="1" hangingPunct="1">
              <a:spcAft>
                <a:spcPts val="0"/>
              </a:spcAft>
            </a:pPr>
            <a:endParaRPr lang="en-GB" dirty="0"/>
          </a:p>
          <a:p>
            <a:pPr eaLnBrk="1" hangingPunct="1"/>
            <a:endParaRPr lang="en-GB" dirty="0"/>
          </a:p>
        </p:txBody>
      </p:sp>
      <p:pic>
        <p:nvPicPr>
          <p:cNvPr id="3" name="Picture 2" descr="A yellow triangle with a exclamation mark&#10;&#10;Description automatically generated">
            <a:extLst>
              <a:ext uri="{FF2B5EF4-FFF2-40B4-BE49-F238E27FC236}">
                <a16:creationId xmlns:a16="http://schemas.microsoft.com/office/drawing/2014/main" id="{0AFDCB5E-CC77-0523-8E22-94B62CEE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5872" y="5157192"/>
            <a:ext cx="1465410" cy="13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6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Your Work Environment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DA995-FCBA-C599-C68B-A379869B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47077"/>
            <a:ext cx="2491956" cy="2110923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96752"/>
            <a:ext cx="8317234" cy="547260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Tips for improving your work environment 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latin typeface="Titillium" panose="00000500000000000000" pitchFamily="50" charset="0"/>
              </a:rPr>
              <a:t>Adjust your chair and desk setup to find the most comfortable position for your work. As a broad guide, your arms should be approximately horizontal and your eyes at the same height as the top of the monitor casing.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latin typeface="Titillium" panose="00000500000000000000" pitchFamily="50" charset="0"/>
              </a:rPr>
              <a:t>Make sure there is enough space underneath your desk to move your legs freely. Move any obstacles such as boxes or equipment.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latin typeface="Titillium" panose="00000500000000000000" pitchFamily="50" charset="0"/>
              </a:rPr>
              <a:t>Avoid excess pressure on the backs of your legs and knees. A footrest, particularly for smaller users, may be helpful.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latin typeface="Titillium" panose="00000500000000000000" pitchFamily="50" charset="0"/>
              </a:rPr>
              <a:t>Arrange your desk and screen so that bright lights are not </a:t>
            </a:r>
            <a:br>
              <a:rPr lang="en-GB" sz="2000" dirty="0">
                <a:latin typeface="Titillium" panose="00000500000000000000" pitchFamily="50" charset="0"/>
              </a:rPr>
            </a:br>
            <a:r>
              <a:rPr lang="en-GB" sz="2000" dirty="0">
                <a:latin typeface="Titillium" panose="00000500000000000000" pitchFamily="50" charset="0"/>
              </a:rPr>
              <a:t>reflected in the screen. You shouldn't be directly </a:t>
            </a:r>
            <a:br>
              <a:rPr lang="en-GB" sz="2000" dirty="0">
                <a:latin typeface="Titillium" panose="00000500000000000000" pitchFamily="50" charset="0"/>
              </a:rPr>
            </a:br>
            <a:r>
              <a:rPr lang="en-GB" sz="2000" dirty="0">
                <a:latin typeface="Titillium" panose="00000500000000000000" pitchFamily="50" charset="0"/>
              </a:rPr>
              <a:t>facing windows or bright lights. Adjust curtains </a:t>
            </a:r>
            <a:br>
              <a:rPr lang="en-GB" sz="2000" dirty="0">
                <a:latin typeface="Titillium" panose="00000500000000000000" pitchFamily="50" charset="0"/>
              </a:rPr>
            </a:br>
            <a:r>
              <a:rPr lang="en-GB" sz="2000" dirty="0">
                <a:latin typeface="Titillium" panose="00000500000000000000" pitchFamily="50" charset="0"/>
              </a:rPr>
              <a:t>and blinds to prevent unwanted light.</a:t>
            </a:r>
          </a:p>
        </p:txBody>
      </p:sp>
    </p:spTree>
    <p:extLst>
      <p:ext uri="{BB962C8B-B14F-4D97-AF65-F5344CB8AC3E}">
        <p14:creationId xmlns:p14="http://schemas.microsoft.com/office/powerpoint/2010/main" val="3816558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Out on Placement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8840"/>
            <a:ext cx="8115300" cy="413732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/>
              <a:t>Ensure you are aware of their emergency evacuation procedures and accident reporting system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Report any health and safety concerns to your supervisor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Follow their health and safety procedures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3674A-085B-10D8-9416-13E00861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523" y="4725144"/>
            <a:ext cx="1522512" cy="17622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Health &amp; Safety Team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E3943-9FFC-0DD4-8862-2FF861CC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Sean Hughes, Interim Head of Health &amp; Safety</a:t>
            </a:r>
          </a:p>
          <a:p>
            <a:r>
              <a:rPr lang="en-GB" dirty="0"/>
              <a:t>David Conner, Health &amp; Safety Manager</a:t>
            </a:r>
          </a:p>
          <a:p>
            <a:r>
              <a:rPr lang="en-GB" dirty="0"/>
              <a:t>Kevin Weir, Fire Safety Adviser (p/t Mon-Wed)</a:t>
            </a:r>
          </a:p>
          <a:p>
            <a:r>
              <a:rPr lang="en-GB" dirty="0"/>
              <a:t>Ruth Thin, Health &amp; Safety Co-ordinator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2"/>
              </a:rPr>
              <a:t>health&amp;safetyoffice@napier.ac.uk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82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96752"/>
            <a:ext cx="7920880" cy="386895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>
                <a:latin typeface="Titillium" panose="00000500000000000000" pitchFamily="50" charset="0"/>
                <a:cs typeface="MV Boli" panose="02000500030200090000" pitchFamily="2" charset="0"/>
              </a:rPr>
              <a:t>For more information:</a:t>
            </a:r>
          </a:p>
          <a:p>
            <a:pPr marL="0" indent="0" eaLnBrk="1" hangingPunct="1">
              <a:buNone/>
            </a:pPr>
            <a:r>
              <a:rPr lang="en-GB" dirty="0">
                <a:latin typeface="Titillium" panose="00000500000000000000" pitchFamily="50" charset="0"/>
                <a:cs typeface="MV Boli" panose="02000500030200090000" pitchFamily="2" charset="0"/>
              </a:rPr>
              <a:t>Visit </a:t>
            </a:r>
            <a:r>
              <a:rPr lang="en-GB" dirty="0">
                <a:latin typeface="Titillium" panose="00000500000000000000" pitchFamily="50" charset="0"/>
                <a:cs typeface="MV Boli" panose="02000500030200090000" pitchFamily="2" charset="0"/>
                <a:hlinkClick r:id="rId2"/>
              </a:rPr>
              <a:t>My Napier </a:t>
            </a:r>
            <a:r>
              <a:rPr lang="en-GB" dirty="0">
                <a:latin typeface="Titillium" panose="00000500000000000000" pitchFamily="50" charset="0"/>
                <a:cs typeface="MV Boli" panose="02000500030200090000" pitchFamily="2" charset="0"/>
              </a:rPr>
              <a:t>and download a copy of the Student Safety Guide</a:t>
            </a:r>
          </a:p>
          <a:p>
            <a:pPr marL="0" indent="0" eaLnBrk="1" hangingPunct="1">
              <a:buNone/>
            </a:pPr>
            <a:endParaRPr lang="en-GB" dirty="0">
              <a:latin typeface="Titillium" panose="00000500000000000000" pitchFamily="50" charset="0"/>
              <a:cs typeface="MV Boli" panose="02000500030200090000" pitchFamily="2" charset="0"/>
            </a:endParaRPr>
          </a:p>
          <a:p>
            <a:pPr marL="0" indent="0" eaLnBrk="1" hangingPunct="1">
              <a:buNone/>
            </a:pPr>
            <a:endParaRPr lang="en-GB" dirty="0">
              <a:latin typeface="Titillium" panose="00000500000000000000" pitchFamily="50" charset="0"/>
              <a:cs typeface="MV Boli" panose="02000500030200090000" pitchFamily="2" charset="0"/>
            </a:endParaRPr>
          </a:p>
          <a:p>
            <a:pPr marL="0" indent="0" eaLnBrk="1" hangingPunct="1">
              <a:buNone/>
            </a:pPr>
            <a:r>
              <a:rPr lang="en-GB" b="1" dirty="0">
                <a:latin typeface="Titillium" panose="00000500000000000000" pitchFamily="50" charset="0"/>
                <a:cs typeface="MV Boli" panose="02000500030200090000" pitchFamily="2" charset="0"/>
              </a:rPr>
              <a:t>Have a safe and healthy time at Edinburgh Napier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1107D-5B8F-DA55-B492-750A63A9A055}"/>
              </a:ext>
            </a:extLst>
          </p:cNvPr>
          <p:cNvSpPr txBox="1"/>
          <p:nvPr/>
        </p:nvSpPr>
        <p:spPr>
          <a:xfrm>
            <a:off x="179512" y="638132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Health &amp; Safety Team  |  Edinburgh Napier University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83105-E300-DCD9-96DB-75D820A6A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/>
        </p:blipFill>
        <p:spPr>
          <a:xfrm>
            <a:off x="718168" y="4801104"/>
            <a:ext cx="1427503" cy="9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F47B9-4491-84E2-F6BD-3100A59126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2664" y="4812712"/>
            <a:ext cx="1427503" cy="973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15963-1DBC-1189-BBB5-5D195D648D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4797058"/>
            <a:ext cx="1427503" cy="96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Student Health &amp; Safety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115300" cy="4525963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GB" dirty="0"/>
              <a:t>Edinburgh Napier University has a legal duty to ensure the health, safety and welfare of all Edinburgh Napier University students</a:t>
            </a:r>
            <a:br>
              <a:rPr lang="en-GB" dirty="0"/>
            </a:br>
            <a:endParaRPr lang="en-GB" dirty="0"/>
          </a:p>
          <a:p>
            <a:pPr eaLnBrk="1" hangingPunct="1">
              <a:spcAft>
                <a:spcPct val="20000"/>
              </a:spcAft>
            </a:pPr>
            <a:r>
              <a:rPr lang="en-GB" dirty="0"/>
              <a:t>Management of Health and Safety at Work:-</a:t>
            </a:r>
            <a:br>
              <a:rPr lang="en-GB" dirty="0"/>
            </a:br>
            <a:r>
              <a:rPr lang="en-GB" dirty="0"/>
              <a:t>Edinburgh Napier University has a legal duty to carry out suitable and sufficient risk assessments</a:t>
            </a:r>
          </a:p>
          <a:p>
            <a:pPr lvl="1" eaLnBrk="1" hangingPunct="1">
              <a:spcAft>
                <a:spcPct val="20000"/>
              </a:spcAft>
            </a:pPr>
            <a:r>
              <a:rPr lang="en-GB" sz="2400" dirty="0">
                <a:latin typeface="Titillium" panose="00000500000000000000" pitchFamily="50" charset="0"/>
              </a:rPr>
              <a:t>covers all activities</a:t>
            </a:r>
          </a:p>
          <a:p>
            <a:pPr lvl="1" eaLnBrk="1" hangingPunct="1">
              <a:spcAft>
                <a:spcPct val="20000"/>
              </a:spcAft>
            </a:pPr>
            <a:r>
              <a:rPr lang="en-GB" sz="2400" dirty="0">
                <a:latin typeface="Titillium" panose="00000500000000000000" pitchFamily="50" charset="0"/>
              </a:rPr>
              <a:t>you must follow them</a:t>
            </a:r>
          </a:p>
          <a:p>
            <a:pPr eaLnBrk="1" hangingPunct="1">
              <a:spcAft>
                <a:spcPct val="20000"/>
              </a:spcAft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9FC30-591A-2198-E9CF-D97E8F814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95" y="4653136"/>
            <a:ext cx="2362405" cy="184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/>
              <a:t>Health &amp; Safety Team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81153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To provide information, training and advice on all aspects of health, safety and welfare</a:t>
            </a:r>
          </a:p>
          <a:p>
            <a:pPr>
              <a:spcAft>
                <a:spcPts val="600"/>
              </a:spcAft>
            </a:pPr>
            <a:r>
              <a:rPr lang="en-GB" dirty="0"/>
              <a:t>Monitor fire precautions and procedures</a:t>
            </a:r>
          </a:p>
          <a:p>
            <a:pPr>
              <a:spcAft>
                <a:spcPts val="600"/>
              </a:spcAft>
            </a:pPr>
            <a:r>
              <a:rPr lang="en-GB" dirty="0"/>
              <a:t>Accident/incident investigations, reports, recommendations and statistics</a:t>
            </a:r>
          </a:p>
          <a:p>
            <a:pPr>
              <a:spcAft>
                <a:spcPts val="600"/>
              </a:spcAft>
            </a:pPr>
            <a:r>
              <a:rPr lang="en-GB" dirty="0"/>
              <a:t>Advise on the implementation and compliance of all relevant health and safety legislation</a:t>
            </a:r>
          </a:p>
        </p:txBody>
      </p:sp>
      <p:pic>
        <p:nvPicPr>
          <p:cNvPr id="3" name="Picture 2" descr="MyPortfolio taster session - MyPortfolio Schoo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638" y="4617650"/>
            <a:ext cx="1980000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Your Health &amp; Safety Responsibilities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1153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/>
              <a:t>Comply with all health and safety policies and procedures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Follow safe systems of work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Use machinery, materials, Personal Protective Equipment etc. as instructed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Participate in health and safety training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Report all hazards and risks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Work safely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1FB89-7C87-0F1F-63F5-7E1108D1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547" y="4725144"/>
            <a:ext cx="1447925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2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First Aid Arrangements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507413" cy="2520751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GB" dirty="0"/>
              <a:t>Know and understand the University’s first aid arrangements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A university trained first aider can be contacted via:</a:t>
            </a:r>
          </a:p>
          <a:p>
            <a:pPr lvl="1" eaLnBrk="1" hangingPunct="1">
              <a:spcAft>
                <a:spcPct val="20000"/>
              </a:spcAft>
            </a:pPr>
            <a:r>
              <a:rPr lang="en-GB" sz="2400" dirty="0">
                <a:latin typeface="Titillium" panose="00000500000000000000" pitchFamily="50" charset="0"/>
              </a:rPr>
              <a:t>Security control room 0131 455 4444</a:t>
            </a:r>
          </a:p>
          <a:p>
            <a:pPr lvl="1" eaLnBrk="1" hangingPunct="1">
              <a:spcAft>
                <a:spcPct val="20000"/>
              </a:spcAft>
            </a:pPr>
            <a:r>
              <a:rPr lang="en-GB" sz="2400" dirty="0">
                <a:latin typeface="Titillium" panose="00000500000000000000" pitchFamily="50" charset="0"/>
              </a:rPr>
              <a:t>Campus reception</a:t>
            </a:r>
          </a:p>
          <a:p>
            <a:pPr lvl="1" eaLnBrk="1" hangingPunct="1">
              <a:spcAft>
                <a:spcPct val="20000"/>
              </a:spcAft>
            </a:pPr>
            <a:r>
              <a:rPr lang="en-GB" sz="2400" dirty="0">
                <a:latin typeface="Titillium" panose="00000500000000000000" pitchFamily="50" charset="0"/>
                <a:hlinkClick r:id="rId3"/>
              </a:rPr>
              <a:t>SafeZone app</a:t>
            </a:r>
            <a:endParaRPr lang="en-GB" sz="2400" dirty="0">
              <a:latin typeface="Titillium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CA648-F366-03EC-81F1-9B2CDFA9BF6D}"/>
              </a:ext>
            </a:extLst>
          </p:cNvPr>
          <p:cNvSpPr txBox="1"/>
          <p:nvPr/>
        </p:nvSpPr>
        <p:spPr>
          <a:xfrm>
            <a:off x="827584" y="4221088"/>
            <a:ext cx="78488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If you have an accident/incident/dangerous occurrence/near miss whilst on university premises,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 must report it to a member of staff.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(They will complete a Health &amp; Safety incident reporting form).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459"/>
            <a:ext cx="7570986" cy="1403351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Control of Substances Hazardous </a:t>
            </a:r>
            <a:br>
              <a:rPr dirty="0">
                <a:sym typeface="Webdings" pitchFamily="18" charset="2"/>
              </a:rPr>
            </a:br>
            <a:r>
              <a:rPr dirty="0">
                <a:sym typeface="Webdings" pitchFamily="18" charset="2"/>
              </a:rPr>
              <a:t> to Health (COSHH)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824412"/>
          </a:xfrm>
        </p:spPr>
        <p:txBody>
          <a:bodyPr/>
          <a:lstStyle/>
          <a:p>
            <a:pPr eaLnBrk="1" hangingPunct="1"/>
            <a:r>
              <a:rPr lang="en-GB" dirty="0"/>
              <a:t>COSHH regulations are designed to protect you from hazardous substances used at work</a:t>
            </a:r>
          </a:p>
          <a:p>
            <a:pPr eaLnBrk="1" hangingPunct="1"/>
            <a:r>
              <a:rPr lang="en-GB" dirty="0"/>
              <a:t>Follow the University’s instructions and use control measures properly</a:t>
            </a:r>
          </a:p>
          <a:p>
            <a:pPr eaLnBrk="1" hangingPunct="1"/>
            <a:r>
              <a:rPr lang="en-GB" dirty="0"/>
              <a:t>Read all hazard warning signs and instructions on containers - they should tell you if a substance is toxic or causes burns etc.</a:t>
            </a:r>
          </a:p>
          <a:p>
            <a:pPr eaLnBrk="1" hangingPunct="1"/>
            <a:r>
              <a:rPr lang="en-GB" dirty="0"/>
              <a:t>Before you use a substance, find out what to do</a:t>
            </a:r>
            <a:br>
              <a:rPr lang="en-GB" dirty="0"/>
            </a:br>
            <a:r>
              <a:rPr lang="en-GB" dirty="0"/>
              <a:t>if it spills on your skin or clothes</a:t>
            </a:r>
          </a:p>
          <a:p>
            <a:pPr eaLnBrk="1" hangingPunct="1"/>
            <a:r>
              <a:rPr lang="en-GB" dirty="0"/>
              <a:t>If in doubt, stop and contact your lecturer</a:t>
            </a:r>
          </a:p>
        </p:txBody>
      </p:sp>
      <p:pic>
        <p:nvPicPr>
          <p:cNvPr id="7" name="Picture 6" descr="https://osha.europa.eu/sites/default/files/large_new-clp-pictogram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845101" cy="184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/>
              <a:t>Fire and Emergency Procedures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4546848" cy="4525963"/>
          </a:xfrm>
        </p:spPr>
        <p:txBody>
          <a:bodyPr/>
          <a:lstStyle/>
          <a:p>
            <a:pPr eaLnBrk="1" hangingPunct="1"/>
            <a:r>
              <a:rPr lang="en-GB" dirty="0"/>
              <a:t>Please read the blue and white notices provided throughout the University</a:t>
            </a:r>
            <a:br>
              <a:rPr lang="en-GB" dirty="0"/>
            </a:br>
            <a:endParaRPr lang="en-GB" dirty="0"/>
          </a:p>
          <a:p>
            <a:pPr eaLnBrk="1" hangingPunct="1"/>
            <a:r>
              <a:rPr lang="en-GB" dirty="0"/>
              <a:t>These give details of the University’s fire and emergency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196752"/>
            <a:ext cx="3760020" cy="5301208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/>
              <a:t>Fire Procedures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8230"/>
            <a:ext cx="8115300" cy="4924944"/>
          </a:xfrm>
        </p:spPr>
        <p:txBody>
          <a:bodyPr/>
          <a:lstStyle/>
          <a:p>
            <a:pPr eaLnBrk="1" hangingPunct="1">
              <a:buNone/>
            </a:pPr>
            <a:r>
              <a:rPr lang="en-GB" b="1" dirty="0"/>
              <a:t>On discovering a fire:</a:t>
            </a:r>
          </a:p>
          <a:p>
            <a:pPr eaLnBrk="1" hangingPunct="1"/>
            <a:r>
              <a:rPr lang="en-GB" dirty="0"/>
              <a:t>Raise the alarm</a:t>
            </a:r>
          </a:p>
          <a:p>
            <a:pPr eaLnBrk="1" hangingPunct="1"/>
            <a:r>
              <a:rPr lang="en-GB" dirty="0"/>
              <a:t>Immediately operate the nearest break glass call point</a:t>
            </a:r>
          </a:p>
          <a:p>
            <a:pPr eaLnBrk="1" hangingPunct="1"/>
            <a:r>
              <a:rPr lang="en-GB" dirty="0"/>
              <a:t>Call the Fire Service: dial (9) 999 and state "Fire at Edinburgh Napier University..." and give campus address</a:t>
            </a:r>
          </a:p>
          <a:p>
            <a:pPr eaLnBrk="1" hangingPunct="1"/>
            <a:r>
              <a:rPr lang="en-GB" dirty="0"/>
              <a:t>Evacuate the building</a:t>
            </a:r>
          </a:p>
          <a:p>
            <a:pPr eaLnBrk="1" hangingPunct="1"/>
            <a:r>
              <a:rPr lang="en-GB" dirty="0"/>
              <a:t>Use the nearest available exit</a:t>
            </a:r>
          </a:p>
          <a:p>
            <a:pPr eaLnBrk="1" hangingPunct="1"/>
            <a:r>
              <a:rPr lang="en-GB" dirty="0"/>
              <a:t>Do not use lifts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5CCC2-DFC5-53C7-CF29-B10D0CE5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5040179"/>
            <a:ext cx="1553949" cy="1359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7323138" cy="1143000"/>
          </a:xfrm>
        </p:spPr>
        <p:txBody>
          <a:bodyPr/>
          <a:lstStyle/>
          <a:p>
            <a:r>
              <a:rPr dirty="0"/>
              <a:t>Fire Procedures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68760"/>
            <a:ext cx="8115300" cy="511256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None/>
            </a:pPr>
            <a:r>
              <a:rPr lang="en-GB" b="1" dirty="0"/>
              <a:t>On hearing the alarm: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Evacuate the building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Use the </a:t>
            </a:r>
            <a:r>
              <a:rPr lang="en-GB" b="1" dirty="0"/>
              <a:t>nearest</a:t>
            </a:r>
            <a:r>
              <a:rPr lang="en-GB" dirty="0"/>
              <a:t> available exit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Never use the lift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Follow instructions given by Fire Wardens and staff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Assemble at the designated assembly points for the campus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Keep access clear for emergency services</a:t>
            </a:r>
          </a:p>
          <a:p>
            <a:pPr eaLnBrk="1" hangingPunct="1">
              <a:spcAft>
                <a:spcPct val="20000"/>
              </a:spcAft>
            </a:pPr>
            <a:r>
              <a:rPr lang="en-GB" dirty="0"/>
              <a:t>Do not re-enter the building until authorisation </a:t>
            </a:r>
            <a:br>
              <a:rPr lang="en-GB" dirty="0"/>
            </a:br>
            <a:r>
              <a:rPr lang="en-GB" dirty="0"/>
              <a:t>given by the Senior Fire Co-ordinator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E31B8-0538-24E7-4B33-955B7924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383" y="5797481"/>
            <a:ext cx="1958510" cy="8001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A385D0C8D8C47A98B59D1CD85EB84" ma:contentTypeVersion="58" ma:contentTypeDescription="Create a new document." ma:contentTypeScope="" ma:versionID="e14a39b5b161ef92f2c6e2c78a14d7b4">
  <xsd:schema xmlns:xsd="http://www.w3.org/2001/XMLSchema" xmlns:xs="http://www.w3.org/2001/XMLSchema" xmlns:p="http://schemas.microsoft.com/office/2006/metadata/properties" xmlns:ns1="http://schemas.microsoft.com/sharepoint/v3" xmlns:ns2="9f529f78-ed6f-48d3-b46c-6404c3221dfa" targetNamespace="http://schemas.microsoft.com/office/2006/metadata/properties" ma:root="true" ma:fieldsID="bb60780420ce2e76185e0c97447ba8ad" ns1:_="" ns2:_="">
    <xsd:import namespace="http://schemas.microsoft.com/sharepoint/v3"/>
    <xsd:import namespace="9f529f78-ed6f-48d3-b46c-6404c3221df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29f78-ed6f-48d3-b46c-6404c32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6DF24C-7703-4E9B-9C21-8322FE0A92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33F68E-E09B-4805-96B0-7C0382708D95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76EFD9-7F68-4A21-9C66-F7F7EABF852D}"/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1088</Words>
  <Application>Microsoft Office PowerPoint</Application>
  <PresentationFormat>On-screen Show (4:3)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Titillium</vt:lpstr>
      <vt:lpstr>Webdings</vt:lpstr>
      <vt:lpstr>Default Design</vt:lpstr>
      <vt:lpstr>Health, Safety &amp; Fire Student Induction</vt:lpstr>
      <vt:lpstr>Student Health &amp; Safety</vt:lpstr>
      <vt:lpstr>Health &amp; Safety Team</vt:lpstr>
      <vt:lpstr>Your Health &amp; Safety Responsibilities</vt:lpstr>
      <vt:lpstr>First Aid Arrangements</vt:lpstr>
      <vt:lpstr>Control of Substances Hazardous   to Health (COSHH)</vt:lpstr>
      <vt:lpstr>Fire and Emergency Procedures</vt:lpstr>
      <vt:lpstr>Fire Procedures</vt:lpstr>
      <vt:lpstr>Fire Procedures</vt:lpstr>
      <vt:lpstr>Assembly Points</vt:lpstr>
      <vt:lpstr>Personal Emergency Evacuation Plans</vt:lpstr>
      <vt:lpstr>Fire Procedures:  Temporary Waiting Spaces</vt:lpstr>
      <vt:lpstr>Temporary Waiting Spaces: Craiglockhart, Merchiston &amp; Sighthill</vt:lpstr>
      <vt:lpstr>Staying Safe</vt:lpstr>
      <vt:lpstr>Staying Safe</vt:lpstr>
      <vt:lpstr>Your Work Environment</vt:lpstr>
      <vt:lpstr>Out on Placement</vt:lpstr>
      <vt:lpstr>Health &amp; Safety Team</vt:lpstr>
      <vt:lpstr>PowerPoint Presentation</vt:lpstr>
    </vt:vector>
  </TitlesOfParts>
  <Company>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Induction v1.0 2024-04</dc:title>
  <dc:creator>Health and Safety Team</dc:creator>
  <cp:lastModifiedBy>Thin, Ruth</cp:lastModifiedBy>
  <cp:revision>149</cp:revision>
  <dcterms:created xsi:type="dcterms:W3CDTF">2007-08-28T13:51:52Z</dcterms:created>
  <dcterms:modified xsi:type="dcterms:W3CDTF">2024-04-22T10:43:32Z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0x010100F28A385D0C8D8C47A98B59D1CD85EB84</vt:lpwstr>
  </property>
</Properties>
</file>