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5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4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7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74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7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1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3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8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1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6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B61-280D-41FA-930A-D0C5E24664D5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A16D-4634-41AE-827B-716A7701B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9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5" y="365126"/>
            <a:ext cx="11263185" cy="705622"/>
          </a:xfrm>
        </p:spPr>
        <p:txBody>
          <a:bodyPr/>
          <a:lstStyle/>
          <a:p>
            <a:r>
              <a:rPr lang="en-GB" b="1" dirty="0">
                <a:latin typeface="+mn-lt"/>
              </a:rPr>
              <a:t>	</a:t>
            </a:r>
            <a:r>
              <a:rPr lang="en-GB" b="1" dirty="0" smtClean="0">
                <a:latin typeface="+mn-lt"/>
              </a:rPr>
              <a:t>	</a:t>
            </a:r>
            <a:r>
              <a:rPr lang="en-GB" sz="1600" b="1" dirty="0" smtClean="0">
                <a:latin typeface="+mn-lt"/>
              </a:rPr>
              <a:t>MANAGERS SELF ASSESSMENT TOOL  - PLANNING TOOL FOR MANAGERS</a:t>
            </a:r>
            <a:endParaRPr lang="en-GB" sz="1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5" y="1212523"/>
            <a:ext cx="11821985" cy="54683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8200" y="2388736"/>
            <a:ext cx="7924799" cy="3107301"/>
          </a:xfrm>
          <a:prstGeom prst="rect">
            <a:avLst/>
          </a:prstGeom>
        </p:spPr>
      </p:pic>
      <p:pic>
        <p:nvPicPr>
          <p:cNvPr id="2055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://www.tradeitstores.com/wp-content/uploads/2015/10/Feedback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9" y="506901"/>
            <a:ext cx="1238250" cy="550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49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F8E08ACC15149987F27117DD23089" ma:contentTypeVersion="94" ma:contentTypeDescription="Create a new document." ma:contentTypeScope="" ma:versionID="0ca8d1e0dd22d111a7782c4ebdecef70">
  <xsd:schema xmlns:xsd="http://www.w3.org/2001/XMLSchema" xmlns:xs="http://www.w3.org/2001/XMLSchema" xmlns:p="http://schemas.microsoft.com/office/2006/metadata/properties" xmlns:ns1="http://schemas.microsoft.com/sharepoint/v3" xmlns:ns2="034498f0-af88-4ead-8ff8-8771186303f3" targetNamespace="http://schemas.microsoft.com/office/2006/metadata/properties" ma:root="true" ma:fieldsID="d78bdaa633c2daa314a07a34caa8c900" ns1:_="" ns2:_="">
    <xsd:import namespace="http://schemas.microsoft.com/sharepoint/v3"/>
    <xsd:import namespace="034498f0-af88-4ead-8ff8-8771186303f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498f0-af88-4ead-8ff8-877118630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2F59EF-8C62-4830-961D-E613A217774E}"/>
</file>

<file path=customXml/itemProps2.xml><?xml version="1.0" encoding="utf-8"?>
<ds:datastoreItem xmlns:ds="http://schemas.openxmlformats.org/officeDocument/2006/customXml" ds:itemID="{092A2A8D-B021-4A6C-AD54-E99129B3D14B}"/>
</file>

<file path=customXml/itemProps3.xml><?xml version="1.0" encoding="utf-8"?>
<ds:datastoreItem xmlns:ds="http://schemas.openxmlformats.org/officeDocument/2006/customXml" ds:itemID="{4F531DC9-9FE8-4A44-BFDF-D625558478A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MANAGERS SELF ASSESSMENT TOOL  - PLANNING TOOL FOR MANAGERS</vt:lpstr>
    </vt:vector>
  </TitlesOfParts>
  <Company>Edinburgh Napier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 SELF ASSESSMENT TOOL  - PLANNING TOOL FOR MANAGERS</dc:title>
  <dc:creator>Stone, Janette</dc:creator>
  <cp:lastModifiedBy>Stone, Janette</cp:lastModifiedBy>
  <cp:revision>2</cp:revision>
  <dcterms:created xsi:type="dcterms:W3CDTF">2016-09-12T14:05:41Z</dcterms:created>
  <dcterms:modified xsi:type="dcterms:W3CDTF">2016-09-23T07:10:57Z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0x0101004E2F8E08ACC15149987F27117DD23089</vt:lpwstr>
  </property>
  <property fmtid="{D5CDD505-2E9C-101B-9397-08002B2CF9AE}" pid="4" name="CssOptions">
    <vt:lpwstr/>
  </property>
  <property fmtid="{D5CDD505-2E9C-101B-9397-08002B2CF9AE}" pid="5" name="MetaDesc">
    <vt:lpwstr/>
  </property>
  <property fmtid="{D5CDD505-2E9C-101B-9397-08002B2CF9AE}" pid="6" name="PublishingRollupImage">
    <vt:lpwstr/>
  </property>
  <property fmtid="{D5CDD505-2E9C-101B-9397-08002B2CF9AE}" pid="7" name="PublishingContactEmail">
    <vt:lpwstr/>
  </property>
  <property fmtid="{D5CDD505-2E9C-101B-9397-08002B2CF9AE}" pid="8" name="PublishingContactPicture">
    <vt:lpwstr/>
  </property>
  <property fmtid="{D5CDD505-2E9C-101B-9397-08002B2CF9AE}" pid="9" name="ImageNames">
    <vt:lpwstr/>
  </property>
  <property fmtid="{D5CDD505-2E9C-101B-9397-08002B2CF9AE}" pid="10" name="PublishingContactName">
    <vt:lpwstr/>
  </property>
  <property fmtid="{D5CDD505-2E9C-101B-9397-08002B2CF9AE}" pid="11" name="Comments">
    <vt:lpwstr/>
  </property>
  <property fmtid="{D5CDD505-2E9C-101B-9397-08002B2CF9AE}" pid="12" name="PublishingPageLayout">
    <vt:lpwstr/>
  </property>
  <property fmtid="{D5CDD505-2E9C-101B-9397-08002B2CF9AE}" pid="13" name="Document Keywords">
    <vt:lpwstr/>
  </property>
  <property fmtid="{D5CDD505-2E9C-101B-9397-08002B2CF9AE}" pid="14" name="Audience">
    <vt:lpwstr/>
  </property>
  <property fmtid="{D5CDD505-2E9C-101B-9397-08002B2CF9AE}" pid="15" name="keyword">
    <vt:lpwstr/>
  </property>
  <property fmtid="{D5CDD505-2E9C-101B-9397-08002B2CF9AE}" pid="16" name="Document Description">
    <vt:lpwstr/>
  </property>
</Properties>
</file>