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8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C4CB"/>
    <a:srgbClr val="662482"/>
    <a:srgbClr val="5DAAB0"/>
    <a:srgbClr val="3B7579"/>
    <a:srgbClr val="AAD3D6"/>
    <a:srgbClr val="418287"/>
    <a:srgbClr val="DFE3E9"/>
    <a:srgbClr val="1F1F26"/>
    <a:srgbClr val="D6DBE2"/>
    <a:srgbClr val="CCD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5238" autoAdjust="0"/>
  </p:normalViewPr>
  <p:slideViewPr>
    <p:cSldViewPr snapToGrid="0" snapToObjects="1" showGuides="1">
      <p:cViewPr varScale="1">
        <p:scale>
          <a:sx n="67" d="100"/>
          <a:sy n="67" d="100"/>
        </p:scale>
        <p:origin x="636" y="4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25D-8766-427E-8C9E-4845048D8DFC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A28B-0568-4092-BB1A-13C9B073E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079137" y="4855144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 title="Decorative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9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6D0F356-DC38-4B0E-BFA3-01F381958F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5627689" cy="6858000"/>
          </a:xfrm>
          <a:prstGeom prst="rect">
            <a:avLst/>
          </a:prstGeom>
        </p:spPr>
      </p:pic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5627688" y="-1"/>
            <a:ext cx="6564312" cy="6857999"/>
          </a:xfrm>
          <a:prstGeom prst="rect">
            <a:avLst/>
          </a:prstGeom>
          <a:solidFill>
            <a:schemeClr val="accent3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459000"/>
            <a:ext cx="5040000" cy="5220000"/>
          </a:xfrm>
        </p:spPr>
        <p:txBody>
          <a:bodyPr lIns="0" tIns="0" rIns="0" bIns="0" anchor="ctr"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ebdings" panose="05030102010509060703" pitchFamily="18" charset="2"/>
              <a:buChar char=""/>
              <a:defRPr sz="1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036E2C-9A54-41CB-8FEA-E3B50AB4323E}"/>
              </a:ext>
            </a:extLst>
          </p:cNvPr>
          <p:cNvSpPr/>
          <p:nvPr userDrawn="1"/>
        </p:nvSpPr>
        <p:spPr>
          <a:xfrm>
            <a:off x="0" y="6138000"/>
            <a:ext cx="12192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460AE2-3ADC-427A-BE35-41BCFAD737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49" y="6354000"/>
            <a:ext cx="1168616" cy="28800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FC89A00-2E26-430C-B883-F7938F0777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60" y="6228000"/>
            <a:ext cx="815903" cy="54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8AC2EB3-7717-485B-A36D-0FB09CC7B0FA}"/>
              </a:ext>
            </a:extLst>
          </p:cNvPr>
          <p:cNvSpPr/>
          <p:nvPr userDrawn="1"/>
        </p:nvSpPr>
        <p:spPr>
          <a:xfrm>
            <a:off x="-1" y="0"/>
            <a:ext cx="5616577" cy="613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5000"/>
                </a:schemeClr>
              </a:gs>
              <a:gs pos="50000">
                <a:schemeClr val="tx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3" y="0"/>
            <a:ext cx="3600000" cy="3240000"/>
          </a:xfrm>
        </p:spPr>
        <p:txBody>
          <a:bodyPr lIns="0" anchor="ctr">
            <a:normAutofit/>
          </a:bodyPr>
          <a:lstStyle>
            <a:lvl1pPr algn="l">
              <a:lnSpc>
                <a:spcPct val="80000"/>
              </a:lnSpc>
              <a:defRPr sz="4800" spc="-100" baseline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302" userDrawn="1">
          <p15:clr>
            <a:srgbClr val="FBAE40"/>
          </p15:clr>
        </p15:guide>
        <p15:guide id="4" pos="7378" userDrawn="1">
          <p15:clr>
            <a:srgbClr val="FBAE40"/>
          </p15:clr>
        </p15:guide>
        <p15:guide id="5" pos="3545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53DE90-8B03-403B-9CA2-8D4050306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616577" cy="6858000"/>
          </a:xfrm>
          <a:prstGeom prst="rect">
            <a:avLst/>
          </a:prstGeom>
        </p:spPr>
      </p:pic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5616577" y="-1"/>
            <a:ext cx="6575423" cy="6857999"/>
          </a:xfrm>
          <a:prstGeom prst="rect">
            <a:avLst/>
          </a:prstGeom>
          <a:solidFill>
            <a:schemeClr val="accent4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459000"/>
            <a:ext cx="5040000" cy="5220000"/>
          </a:xfrm>
        </p:spPr>
        <p:txBody>
          <a:bodyPr lIns="0" tIns="0" rIns="0" bIns="0" anchor="ctr"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ebdings" panose="05030102010509060703" pitchFamily="18" charset="2"/>
              <a:buChar char=""/>
              <a:defRPr sz="1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036E2C-9A54-41CB-8FEA-E3B50AB4323E}"/>
              </a:ext>
            </a:extLst>
          </p:cNvPr>
          <p:cNvSpPr/>
          <p:nvPr userDrawn="1"/>
        </p:nvSpPr>
        <p:spPr>
          <a:xfrm>
            <a:off x="0" y="6138000"/>
            <a:ext cx="12192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460AE2-3ADC-427A-BE35-41BCFAD737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49" y="6354000"/>
            <a:ext cx="1168616" cy="28800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FC89A00-2E26-430C-B883-F7938F0777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60" y="6228000"/>
            <a:ext cx="815903" cy="54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8AC2EB3-7717-485B-A36D-0FB09CC7B0FA}"/>
              </a:ext>
            </a:extLst>
          </p:cNvPr>
          <p:cNvSpPr/>
          <p:nvPr userDrawn="1"/>
        </p:nvSpPr>
        <p:spPr>
          <a:xfrm>
            <a:off x="0" y="0"/>
            <a:ext cx="5616577" cy="613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5000"/>
                </a:schemeClr>
              </a:gs>
              <a:gs pos="50000">
                <a:schemeClr val="tx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3" y="0"/>
            <a:ext cx="3600000" cy="3240000"/>
          </a:xfrm>
        </p:spPr>
        <p:txBody>
          <a:bodyPr lIns="0" anchor="ctr">
            <a:normAutofit/>
          </a:bodyPr>
          <a:lstStyle>
            <a:lvl1pPr algn="l">
              <a:lnSpc>
                <a:spcPct val="80000"/>
              </a:lnSpc>
              <a:defRPr sz="4800" spc="-100" baseline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909297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02">
          <p15:clr>
            <a:srgbClr val="FBAE40"/>
          </p15:clr>
        </p15:guide>
        <p15:guide id="4" pos="7378">
          <p15:clr>
            <a:srgbClr val="FBAE40"/>
          </p15:clr>
        </p15:guide>
        <p15:guide id="5" pos="354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 title="Decorative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l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 title="Decorative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 title="Decorative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 title="Decorative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2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Decorative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 title="Decorative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 title="Decorative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Rectangle 25" title="Decorative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31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Shape 62" title="Decorative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Picture Placeholder 3" title="Decorative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 title="Decorative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 title="Decorative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 title="Decorative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title="Decorative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 title="Decorative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6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74" r:id="rId11"/>
    <p:sldLayoutId id="2147483690" r:id="rId12"/>
    <p:sldLayoutId id="2147483694" r:id="rId13"/>
    <p:sldLayoutId id="2147483748" r:id="rId14"/>
    <p:sldLayoutId id="2147483693" r:id="rId15"/>
    <p:sldLayoutId id="2147483686" r:id="rId16"/>
    <p:sldLayoutId id="2147483703" r:id="rId17"/>
    <p:sldLayoutId id="2147483709" r:id="rId18"/>
    <p:sldLayoutId id="2147483710" r:id="rId19"/>
    <p:sldLayoutId id="2147483711" r:id="rId20"/>
    <p:sldLayoutId id="2147483712" r:id="rId21"/>
    <p:sldLayoutId id="2147483749" r:id="rId22"/>
    <p:sldLayoutId id="2147483751" r:id="rId23"/>
    <p:sldLayoutId id="2147483704" r:id="rId24"/>
    <p:sldLayoutId id="2147483702" r:id="rId25"/>
    <p:sldLayoutId id="2147483713" r:id="rId26"/>
    <p:sldLayoutId id="2147483714" r:id="rId27"/>
    <p:sldLayoutId id="2147483715" r:id="rId28"/>
    <p:sldLayoutId id="2147483757" r:id="rId29"/>
    <p:sldLayoutId id="2147483695" r:id="rId30"/>
    <p:sldLayoutId id="2147483730" r:id="rId31"/>
    <p:sldLayoutId id="2147483698" r:id="rId32"/>
    <p:sldLayoutId id="2147483731" r:id="rId33"/>
    <p:sldLayoutId id="2147483699" r:id="rId34"/>
    <p:sldLayoutId id="2147483732" r:id="rId35"/>
    <p:sldLayoutId id="2147483739" r:id="rId36"/>
    <p:sldLayoutId id="2147483740" r:id="rId37"/>
    <p:sldLayoutId id="2147483700" r:id="rId38"/>
    <p:sldLayoutId id="2147483741" r:id="rId39"/>
    <p:sldLayoutId id="2147483742" r:id="rId40"/>
    <p:sldLayoutId id="2147483696" r:id="rId41"/>
    <p:sldLayoutId id="2147483743" r:id="rId42"/>
    <p:sldLayoutId id="2147483744" r:id="rId43"/>
    <p:sldLayoutId id="2147483745" r:id="rId44"/>
    <p:sldLayoutId id="2147483705" r:id="rId45"/>
    <p:sldLayoutId id="2147483746" r:id="rId46"/>
    <p:sldLayoutId id="2147483687" r:id="rId47"/>
    <p:sldLayoutId id="2147483719" r:id="rId48"/>
    <p:sldLayoutId id="2147483720" r:id="rId49"/>
    <p:sldLayoutId id="2147483718" r:id="rId50"/>
    <p:sldLayoutId id="2147483721" r:id="rId51"/>
    <p:sldLayoutId id="2147483716" r:id="rId52"/>
    <p:sldLayoutId id="2147483722" r:id="rId53"/>
    <p:sldLayoutId id="2147483723" r:id="rId54"/>
    <p:sldLayoutId id="2147483753" r:id="rId55"/>
    <p:sldLayoutId id="2147483754" r:id="rId56"/>
    <p:sldLayoutId id="2147483755" r:id="rId57"/>
    <p:sldLayoutId id="2147483756" r:id="rId58"/>
    <p:sldLayoutId id="2147483725" r:id="rId59"/>
    <p:sldLayoutId id="2147483726" r:id="rId60"/>
    <p:sldLayoutId id="2147483675" r:id="rId61"/>
    <p:sldLayoutId id="2147483677" r:id="rId62"/>
    <p:sldLayoutId id="2147483729" r:id="rId63"/>
    <p:sldLayoutId id="2147483747" r:id="rId64"/>
    <p:sldLayoutId id="2147483728" r:id="rId6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F10F1-C92C-51FA-9C51-020A46E97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35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SS 2022">
      <a:dk1>
        <a:srgbClr val="000000"/>
      </a:dk1>
      <a:lt1>
        <a:sysClr val="window" lastClr="FFFFFF"/>
      </a:lt1>
      <a:dk2>
        <a:srgbClr val="787878"/>
      </a:dk2>
      <a:lt2>
        <a:srgbClr val="E6E6E6"/>
      </a:lt2>
      <a:accent1>
        <a:srgbClr val="65297F"/>
      </a:accent1>
      <a:accent2>
        <a:srgbClr val="E5B5E8"/>
      </a:accent2>
      <a:accent3>
        <a:srgbClr val="52C9D1"/>
      </a:accent3>
      <a:accent4>
        <a:srgbClr val="FFD600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MSFT template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 Template_Classic _Bold_Sophisticated_02_MS - v5" id="{0D41E119-70BC-460A-871B-170510AB4D35}" vid="{64C62F1B-F437-4409-9C0D-EDEE8FFAF9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65CD8C4288834EB93CC9A7A5445F30" ma:contentTypeVersion="94" ma:contentTypeDescription="Create a new document." ma:contentTypeScope="" ma:versionID="4ccdd7d141f5b73b30c4e7a6e653cf67">
  <xsd:schema xmlns:xsd="http://www.w3.org/2001/XMLSchema" xmlns:xs="http://www.w3.org/2001/XMLSchema" xmlns:p="http://schemas.microsoft.com/office/2006/metadata/properties" xmlns:ns1="http://schemas.microsoft.com/sharepoint/v3" xmlns:ns2="bb28dcf0-6583-49ba-818a-f06c35ca2650" targetNamespace="http://schemas.microsoft.com/office/2006/metadata/properties" ma:root="true" ma:fieldsID="56b237581528af7d0944ed3a34451f5b" ns1:_="" ns2:_="">
    <xsd:import namespace="http://schemas.microsoft.com/sharepoint/v3"/>
    <xsd:import namespace="bb28dcf0-6583-49ba-818a-f06c35ca265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8dcf0-6583-49ba-818a-f06c35ca265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FE9C68-0C22-4EEC-B457-063807029368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83269685-e9eb-49f0-a3ef-9bfd85dd9bc5"/>
    <ds:schemaRef ds:uri="3e405583-359d-43b4-b273-0eaaf844b1bc"/>
    <ds:schemaRef ds:uri="1c27e0e5-4ead-4989-bb4d-9b50f0e1a53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8B52BE-6787-403E-A094-B18CEB0166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6CCA0E-C3D5-470D-B65F-ADC35AE73AF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Calibri</vt:lpstr>
      <vt:lpstr>Calibri Light</vt:lpstr>
      <vt:lpstr>Constantia</vt:lpstr>
      <vt:lpstr>Corbel</vt:lpstr>
      <vt:lpstr>Helvetica Light</vt:lpstr>
      <vt:lpstr>Raleway</vt:lpstr>
      <vt:lpstr>Segoe UI</vt:lpstr>
      <vt:lpstr>Segoe UI Black</vt:lpstr>
      <vt:lpstr>Webdings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NSS 2024_ Slide.pptx</dc:title>
  <dc:creator/>
  <cp:keywords/>
  <cp:lastModifiedBy/>
  <cp:revision>1</cp:revision>
  <dcterms:created xsi:type="dcterms:W3CDTF">2021-10-13T10:49:17Z</dcterms:created>
  <dcterms:modified xsi:type="dcterms:W3CDTF">2023-12-04T20:36:33Z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0x010100E865CD8C4288834EB93CC9A7A5445F30</vt:lpwstr>
  </property>
  <property fmtid="{D5CDD505-2E9C-101B-9397-08002B2CF9AE}" pid="3" name="RecordType">
    <vt:lpwstr/>
  </property>
</Properties>
</file>