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AA4D2-F7A6-44FD-BDA0-DF03CE052E1C}" v="170" dt="2023-09-01T15:05:18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FAE07-5245-480D-BE14-EDDC8A11AE20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599D5F-1F93-4265-B9C0-EB94F7B18A9C}">
      <dgm:prSet custT="1"/>
      <dgm:spPr/>
      <dgm:t>
        <a:bodyPr/>
        <a:lstStyle/>
        <a:p>
          <a:pPr>
            <a:lnSpc>
              <a:spcPct val="150000"/>
            </a:lnSpc>
            <a:defRPr b="1"/>
          </a:pPr>
          <a:r>
            <a:rPr lang="en-GB" sz="2000" dirty="0"/>
            <a:t>Please find the students wearing the name badge of the same colour and find somewhere to sit together.</a:t>
          </a:r>
          <a:endParaRPr lang="en-US" sz="2000" dirty="0"/>
        </a:p>
      </dgm:t>
    </dgm:pt>
    <dgm:pt modelId="{8F7E38ED-E99C-4231-B7C0-7E6DE71ED105}" type="parTrans" cxnId="{257AC921-2DFD-4112-8C31-10B4130B39DE}">
      <dgm:prSet/>
      <dgm:spPr/>
      <dgm:t>
        <a:bodyPr/>
        <a:lstStyle/>
        <a:p>
          <a:endParaRPr lang="en-US"/>
        </a:p>
      </dgm:t>
    </dgm:pt>
    <dgm:pt modelId="{D2874A95-9925-43DE-93AA-9607907FCA8D}" type="sibTrans" cxnId="{257AC921-2DFD-4112-8C31-10B4130B39DE}">
      <dgm:prSet/>
      <dgm:spPr/>
      <dgm:t>
        <a:bodyPr/>
        <a:lstStyle/>
        <a:p>
          <a:endParaRPr lang="en-US"/>
        </a:p>
      </dgm:t>
    </dgm:pt>
    <dgm:pt modelId="{FD714D96-3918-4038-AFB8-465F48DD0BD4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2000" dirty="0"/>
            <a:t>Share with each other: </a:t>
          </a:r>
        </a:p>
        <a:p>
          <a:pPr>
            <a:lnSpc>
              <a:spcPct val="100000"/>
            </a:lnSpc>
            <a:defRPr b="1"/>
          </a:pPr>
          <a:r>
            <a:rPr lang="en-GB" sz="2000" b="1" dirty="0"/>
            <a:t>- Who are you?</a:t>
          </a:r>
          <a:endParaRPr lang="en-US" sz="2000" b="1" dirty="0"/>
        </a:p>
        <a:p>
          <a:pPr>
            <a:lnSpc>
              <a:spcPct val="100000"/>
            </a:lnSpc>
            <a:defRPr b="1"/>
          </a:pPr>
          <a:r>
            <a:rPr lang="en-US" sz="2000" b="1" dirty="0"/>
            <a:t>- What do you hope to be different</a:t>
          </a:r>
        </a:p>
        <a:p>
          <a:pPr>
            <a:lnSpc>
              <a:spcPct val="100000"/>
            </a:lnSpc>
            <a:defRPr b="1"/>
          </a:pPr>
          <a:r>
            <a:rPr lang="en-US" sz="2000" b="1" dirty="0"/>
            <a:t>this year?</a:t>
          </a:r>
          <a:endParaRPr lang="en-US" sz="2000" dirty="0"/>
        </a:p>
      </dgm:t>
    </dgm:pt>
    <dgm:pt modelId="{E008C760-3C84-42E7-B099-347D68419118}" type="parTrans" cxnId="{38B0DA0B-2B8D-4F5F-95BD-590691C3FBB4}">
      <dgm:prSet/>
      <dgm:spPr/>
      <dgm:t>
        <a:bodyPr/>
        <a:lstStyle/>
        <a:p>
          <a:endParaRPr lang="en-US"/>
        </a:p>
      </dgm:t>
    </dgm:pt>
    <dgm:pt modelId="{6CB5D487-EC88-4D0B-93DA-CB5A9FB7D7A4}" type="sibTrans" cxnId="{38B0DA0B-2B8D-4F5F-95BD-590691C3FBB4}">
      <dgm:prSet/>
      <dgm:spPr/>
      <dgm:t>
        <a:bodyPr/>
        <a:lstStyle/>
        <a:p>
          <a:endParaRPr lang="en-US"/>
        </a:p>
      </dgm:t>
    </dgm:pt>
    <dgm:pt modelId="{1C7F8485-CF03-442E-92E5-AC1C7D69E691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800" b="1" dirty="0"/>
        </a:p>
      </dgm:t>
    </dgm:pt>
    <dgm:pt modelId="{459B725F-4CB0-4A39-BF8A-56FB9E580B9D}" type="parTrans" cxnId="{C58B57FF-3155-4D97-9198-9C6FBE3C22B5}">
      <dgm:prSet/>
      <dgm:spPr/>
      <dgm:t>
        <a:bodyPr/>
        <a:lstStyle/>
        <a:p>
          <a:endParaRPr lang="en-US"/>
        </a:p>
      </dgm:t>
    </dgm:pt>
    <dgm:pt modelId="{4F6DD518-3279-4D0E-9137-80C888B11CDD}" type="sibTrans" cxnId="{C58B57FF-3155-4D97-9198-9C6FBE3C22B5}">
      <dgm:prSet/>
      <dgm:spPr/>
      <dgm:t>
        <a:bodyPr/>
        <a:lstStyle/>
        <a:p>
          <a:endParaRPr lang="en-US"/>
        </a:p>
      </dgm:t>
    </dgm:pt>
    <dgm:pt modelId="{17E24262-665D-43E1-AB4E-12BD509FCAB2}">
      <dgm:prSet custT="1"/>
      <dgm:spPr/>
      <dgm:t>
        <a:bodyPr/>
        <a:lstStyle/>
        <a:p>
          <a:pPr>
            <a:lnSpc>
              <a:spcPct val="150000"/>
            </a:lnSpc>
            <a:defRPr b="1"/>
          </a:pPr>
          <a:r>
            <a:rPr lang="en-GB" sz="2000" dirty="0"/>
            <a:t>Give a name to your new team and think of a slogan.</a:t>
          </a:r>
          <a:endParaRPr lang="en-US" sz="2000" dirty="0"/>
        </a:p>
      </dgm:t>
    </dgm:pt>
    <dgm:pt modelId="{879E49A4-FBD6-4B7C-B8CA-F3650D85119D}" type="parTrans" cxnId="{5CA3D5B6-03A0-4714-8189-7EB25D91B959}">
      <dgm:prSet/>
      <dgm:spPr/>
      <dgm:t>
        <a:bodyPr/>
        <a:lstStyle/>
        <a:p>
          <a:endParaRPr lang="en-US"/>
        </a:p>
      </dgm:t>
    </dgm:pt>
    <dgm:pt modelId="{F4484CDA-AA14-4AA6-A129-4B16722921E7}" type="sibTrans" cxnId="{5CA3D5B6-03A0-4714-8189-7EB25D91B959}">
      <dgm:prSet/>
      <dgm:spPr/>
      <dgm:t>
        <a:bodyPr/>
        <a:lstStyle/>
        <a:p>
          <a:endParaRPr lang="en-US"/>
        </a:p>
      </dgm:t>
    </dgm:pt>
    <dgm:pt modelId="{20D1F10A-440C-4DE1-9DFC-B15D68B2E37F}" type="pres">
      <dgm:prSet presAssocID="{423FAE07-5245-480D-BE14-EDDC8A11AE20}" presName="root" presStyleCnt="0">
        <dgm:presLayoutVars>
          <dgm:dir/>
          <dgm:resizeHandles val="exact"/>
        </dgm:presLayoutVars>
      </dgm:prSet>
      <dgm:spPr/>
    </dgm:pt>
    <dgm:pt modelId="{D415E115-17C1-42BB-8317-83C0FF8B0860}" type="pres">
      <dgm:prSet presAssocID="{66599D5F-1F93-4265-B9C0-EB94F7B18A9C}" presName="compNode" presStyleCnt="0"/>
      <dgm:spPr/>
    </dgm:pt>
    <dgm:pt modelId="{63C2D472-19FB-4310-AA12-630F4AAE9CC8}" type="pres">
      <dgm:prSet presAssocID="{66599D5F-1F93-4265-B9C0-EB94F7B18A9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F19C4AE4-C672-470B-B4D2-C0B4B4ACEB3E}" type="pres">
      <dgm:prSet presAssocID="{66599D5F-1F93-4265-B9C0-EB94F7B18A9C}" presName="iconSpace" presStyleCnt="0"/>
      <dgm:spPr/>
    </dgm:pt>
    <dgm:pt modelId="{35A0E3A9-DCBF-4FFF-A59C-64F47AC2DEEE}" type="pres">
      <dgm:prSet presAssocID="{66599D5F-1F93-4265-B9C0-EB94F7B18A9C}" presName="parTx" presStyleLbl="revTx" presStyleIdx="0" presStyleCnt="6">
        <dgm:presLayoutVars>
          <dgm:chMax val="0"/>
          <dgm:chPref val="0"/>
        </dgm:presLayoutVars>
      </dgm:prSet>
      <dgm:spPr/>
    </dgm:pt>
    <dgm:pt modelId="{430078DC-59F9-4994-BEE6-FF26B2E8F09B}" type="pres">
      <dgm:prSet presAssocID="{66599D5F-1F93-4265-B9C0-EB94F7B18A9C}" presName="txSpace" presStyleCnt="0"/>
      <dgm:spPr/>
    </dgm:pt>
    <dgm:pt modelId="{ED254400-D05D-4326-A6C3-ED4DA754E7EA}" type="pres">
      <dgm:prSet presAssocID="{66599D5F-1F93-4265-B9C0-EB94F7B18A9C}" presName="desTx" presStyleLbl="revTx" presStyleIdx="1" presStyleCnt="6">
        <dgm:presLayoutVars/>
      </dgm:prSet>
      <dgm:spPr/>
    </dgm:pt>
    <dgm:pt modelId="{B0525484-D4A8-4258-814E-6609AAD3AD94}" type="pres">
      <dgm:prSet presAssocID="{D2874A95-9925-43DE-93AA-9607907FCA8D}" presName="sibTrans" presStyleCnt="0"/>
      <dgm:spPr/>
    </dgm:pt>
    <dgm:pt modelId="{044F16E0-57CE-4C7B-AFA2-AC302383B2C7}" type="pres">
      <dgm:prSet presAssocID="{FD714D96-3918-4038-AFB8-465F48DD0BD4}" presName="compNode" presStyleCnt="0"/>
      <dgm:spPr/>
    </dgm:pt>
    <dgm:pt modelId="{B0279C0F-EBC7-4522-891A-4E563FACB53F}" type="pres">
      <dgm:prSet presAssocID="{FD714D96-3918-4038-AFB8-465F48DD0BD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348A70E1-8B0C-414A-BB2A-611392EDF451}" type="pres">
      <dgm:prSet presAssocID="{FD714D96-3918-4038-AFB8-465F48DD0BD4}" presName="iconSpace" presStyleCnt="0"/>
      <dgm:spPr/>
    </dgm:pt>
    <dgm:pt modelId="{156654BE-8387-40F5-ABDA-B1E2C7CA83ED}" type="pres">
      <dgm:prSet presAssocID="{FD714D96-3918-4038-AFB8-465F48DD0BD4}" presName="parTx" presStyleLbl="revTx" presStyleIdx="2" presStyleCnt="6">
        <dgm:presLayoutVars>
          <dgm:chMax val="0"/>
          <dgm:chPref val="0"/>
        </dgm:presLayoutVars>
      </dgm:prSet>
      <dgm:spPr/>
    </dgm:pt>
    <dgm:pt modelId="{0E3BE3D9-89BA-4A41-85AF-9D363C17EEE5}" type="pres">
      <dgm:prSet presAssocID="{FD714D96-3918-4038-AFB8-465F48DD0BD4}" presName="txSpace" presStyleCnt="0"/>
      <dgm:spPr/>
    </dgm:pt>
    <dgm:pt modelId="{80D5FE44-D6F9-410A-9AD1-6C37F144CA50}" type="pres">
      <dgm:prSet presAssocID="{FD714D96-3918-4038-AFB8-465F48DD0BD4}" presName="desTx" presStyleLbl="revTx" presStyleIdx="3" presStyleCnt="6" custScaleX="98672" custLinFactNeighborX="7461" custLinFactNeighborY="-88614">
        <dgm:presLayoutVars/>
      </dgm:prSet>
      <dgm:spPr/>
    </dgm:pt>
    <dgm:pt modelId="{487CEE4A-DCA6-474B-A6B1-4668C038F0F8}" type="pres">
      <dgm:prSet presAssocID="{6CB5D487-EC88-4D0B-93DA-CB5A9FB7D7A4}" presName="sibTrans" presStyleCnt="0"/>
      <dgm:spPr/>
    </dgm:pt>
    <dgm:pt modelId="{0AB3B95C-0ADA-4D61-B2D3-06AAE33D45DB}" type="pres">
      <dgm:prSet presAssocID="{17E24262-665D-43E1-AB4E-12BD509FCAB2}" presName="compNode" presStyleCnt="0"/>
      <dgm:spPr/>
    </dgm:pt>
    <dgm:pt modelId="{B92233F7-4C46-412C-A397-96E135123ED0}" type="pres">
      <dgm:prSet presAssocID="{17E24262-665D-43E1-AB4E-12BD509FCAB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AB66B692-D669-49CA-8DF2-53BBD9B5F62A}" type="pres">
      <dgm:prSet presAssocID="{17E24262-665D-43E1-AB4E-12BD509FCAB2}" presName="iconSpace" presStyleCnt="0"/>
      <dgm:spPr/>
    </dgm:pt>
    <dgm:pt modelId="{7747AF9D-9323-4EBD-B614-EEEA6F69A6B9}" type="pres">
      <dgm:prSet presAssocID="{17E24262-665D-43E1-AB4E-12BD509FCAB2}" presName="parTx" presStyleLbl="revTx" presStyleIdx="4" presStyleCnt="6" custScaleX="89311">
        <dgm:presLayoutVars>
          <dgm:chMax val="0"/>
          <dgm:chPref val="0"/>
        </dgm:presLayoutVars>
      </dgm:prSet>
      <dgm:spPr/>
    </dgm:pt>
    <dgm:pt modelId="{2EE95D94-DC91-474C-B307-1F2DCDBCEEA2}" type="pres">
      <dgm:prSet presAssocID="{17E24262-665D-43E1-AB4E-12BD509FCAB2}" presName="txSpace" presStyleCnt="0"/>
      <dgm:spPr/>
    </dgm:pt>
    <dgm:pt modelId="{599816D8-1A2E-4746-90B4-DD44B8D69A05}" type="pres">
      <dgm:prSet presAssocID="{17E24262-665D-43E1-AB4E-12BD509FCAB2}" presName="desTx" presStyleLbl="revTx" presStyleIdx="5" presStyleCnt="6">
        <dgm:presLayoutVars/>
      </dgm:prSet>
      <dgm:spPr/>
    </dgm:pt>
  </dgm:ptLst>
  <dgm:cxnLst>
    <dgm:cxn modelId="{55AA4B02-E108-4051-ADD1-FE881E999F63}" type="presOf" srcId="{FD714D96-3918-4038-AFB8-465F48DD0BD4}" destId="{156654BE-8387-40F5-ABDA-B1E2C7CA83ED}" srcOrd="0" destOrd="0" presId="urn:microsoft.com/office/officeart/2018/5/layout/CenteredIconLabelDescriptionList"/>
    <dgm:cxn modelId="{38B0DA0B-2B8D-4F5F-95BD-590691C3FBB4}" srcId="{423FAE07-5245-480D-BE14-EDDC8A11AE20}" destId="{FD714D96-3918-4038-AFB8-465F48DD0BD4}" srcOrd="1" destOrd="0" parTransId="{E008C760-3C84-42E7-B099-347D68419118}" sibTransId="{6CB5D487-EC88-4D0B-93DA-CB5A9FB7D7A4}"/>
    <dgm:cxn modelId="{157D2716-1EF0-471E-A18C-A226D26FD6B3}" type="presOf" srcId="{17E24262-665D-43E1-AB4E-12BD509FCAB2}" destId="{7747AF9D-9323-4EBD-B614-EEEA6F69A6B9}" srcOrd="0" destOrd="0" presId="urn:microsoft.com/office/officeart/2018/5/layout/CenteredIconLabelDescriptionList"/>
    <dgm:cxn modelId="{257AC921-2DFD-4112-8C31-10B4130B39DE}" srcId="{423FAE07-5245-480D-BE14-EDDC8A11AE20}" destId="{66599D5F-1F93-4265-B9C0-EB94F7B18A9C}" srcOrd="0" destOrd="0" parTransId="{8F7E38ED-E99C-4231-B7C0-7E6DE71ED105}" sibTransId="{D2874A95-9925-43DE-93AA-9607907FCA8D}"/>
    <dgm:cxn modelId="{938FC334-96AF-407F-83BB-97CFF5ABECAC}" type="presOf" srcId="{423FAE07-5245-480D-BE14-EDDC8A11AE20}" destId="{20D1F10A-440C-4DE1-9DFC-B15D68B2E37F}" srcOrd="0" destOrd="0" presId="urn:microsoft.com/office/officeart/2018/5/layout/CenteredIconLabelDescriptionList"/>
    <dgm:cxn modelId="{AE45725D-A922-459B-BCF9-72F3772E3E81}" type="presOf" srcId="{1C7F8485-CF03-442E-92E5-AC1C7D69E691}" destId="{80D5FE44-D6F9-410A-9AD1-6C37F144CA50}" srcOrd="0" destOrd="0" presId="urn:microsoft.com/office/officeart/2018/5/layout/CenteredIconLabelDescriptionList"/>
    <dgm:cxn modelId="{5CA3D5B6-03A0-4714-8189-7EB25D91B959}" srcId="{423FAE07-5245-480D-BE14-EDDC8A11AE20}" destId="{17E24262-665D-43E1-AB4E-12BD509FCAB2}" srcOrd="2" destOrd="0" parTransId="{879E49A4-FBD6-4B7C-B8CA-F3650D85119D}" sibTransId="{F4484CDA-AA14-4AA6-A129-4B16722921E7}"/>
    <dgm:cxn modelId="{923663CB-096D-4B7C-9D99-7CD658308474}" type="presOf" srcId="{66599D5F-1F93-4265-B9C0-EB94F7B18A9C}" destId="{35A0E3A9-DCBF-4FFF-A59C-64F47AC2DEEE}" srcOrd="0" destOrd="0" presId="urn:microsoft.com/office/officeart/2018/5/layout/CenteredIconLabelDescriptionList"/>
    <dgm:cxn modelId="{C58B57FF-3155-4D97-9198-9C6FBE3C22B5}" srcId="{FD714D96-3918-4038-AFB8-465F48DD0BD4}" destId="{1C7F8485-CF03-442E-92E5-AC1C7D69E691}" srcOrd="0" destOrd="0" parTransId="{459B725F-4CB0-4A39-BF8A-56FB9E580B9D}" sibTransId="{4F6DD518-3279-4D0E-9137-80C888B11CDD}"/>
    <dgm:cxn modelId="{BBD85E79-EC8E-427D-B121-552B9E890007}" type="presParOf" srcId="{20D1F10A-440C-4DE1-9DFC-B15D68B2E37F}" destId="{D415E115-17C1-42BB-8317-83C0FF8B0860}" srcOrd="0" destOrd="0" presId="urn:microsoft.com/office/officeart/2018/5/layout/CenteredIconLabelDescriptionList"/>
    <dgm:cxn modelId="{288E9432-9AD9-4BDE-A4ED-F81BDE92AE82}" type="presParOf" srcId="{D415E115-17C1-42BB-8317-83C0FF8B0860}" destId="{63C2D472-19FB-4310-AA12-630F4AAE9CC8}" srcOrd="0" destOrd="0" presId="urn:microsoft.com/office/officeart/2018/5/layout/CenteredIconLabelDescriptionList"/>
    <dgm:cxn modelId="{DC1D8467-0959-42D8-A488-ABD66B4A8992}" type="presParOf" srcId="{D415E115-17C1-42BB-8317-83C0FF8B0860}" destId="{F19C4AE4-C672-470B-B4D2-C0B4B4ACEB3E}" srcOrd="1" destOrd="0" presId="urn:microsoft.com/office/officeart/2018/5/layout/CenteredIconLabelDescriptionList"/>
    <dgm:cxn modelId="{65A40C7B-7808-496A-8308-AA342CECA531}" type="presParOf" srcId="{D415E115-17C1-42BB-8317-83C0FF8B0860}" destId="{35A0E3A9-DCBF-4FFF-A59C-64F47AC2DEEE}" srcOrd="2" destOrd="0" presId="urn:microsoft.com/office/officeart/2018/5/layout/CenteredIconLabelDescriptionList"/>
    <dgm:cxn modelId="{5675D742-C3D7-4D9E-B2A5-CE1DE6779991}" type="presParOf" srcId="{D415E115-17C1-42BB-8317-83C0FF8B0860}" destId="{430078DC-59F9-4994-BEE6-FF26B2E8F09B}" srcOrd="3" destOrd="0" presId="urn:microsoft.com/office/officeart/2018/5/layout/CenteredIconLabelDescriptionList"/>
    <dgm:cxn modelId="{6E4AFCC7-C830-493E-A4E2-AEF9C49F7CC5}" type="presParOf" srcId="{D415E115-17C1-42BB-8317-83C0FF8B0860}" destId="{ED254400-D05D-4326-A6C3-ED4DA754E7EA}" srcOrd="4" destOrd="0" presId="urn:microsoft.com/office/officeart/2018/5/layout/CenteredIconLabelDescriptionList"/>
    <dgm:cxn modelId="{A4357504-630D-4618-A249-90A3F6E94E2D}" type="presParOf" srcId="{20D1F10A-440C-4DE1-9DFC-B15D68B2E37F}" destId="{B0525484-D4A8-4258-814E-6609AAD3AD94}" srcOrd="1" destOrd="0" presId="urn:microsoft.com/office/officeart/2018/5/layout/CenteredIconLabelDescriptionList"/>
    <dgm:cxn modelId="{DDDC78E6-81E3-4725-B7EA-6FA0DD6E5224}" type="presParOf" srcId="{20D1F10A-440C-4DE1-9DFC-B15D68B2E37F}" destId="{044F16E0-57CE-4C7B-AFA2-AC302383B2C7}" srcOrd="2" destOrd="0" presId="urn:microsoft.com/office/officeart/2018/5/layout/CenteredIconLabelDescriptionList"/>
    <dgm:cxn modelId="{DBF1FE55-ED7C-4971-98CE-CA4F458D5359}" type="presParOf" srcId="{044F16E0-57CE-4C7B-AFA2-AC302383B2C7}" destId="{B0279C0F-EBC7-4522-891A-4E563FACB53F}" srcOrd="0" destOrd="0" presId="urn:microsoft.com/office/officeart/2018/5/layout/CenteredIconLabelDescriptionList"/>
    <dgm:cxn modelId="{D8611FB3-59BC-4C7E-BF2B-6100D5FC329A}" type="presParOf" srcId="{044F16E0-57CE-4C7B-AFA2-AC302383B2C7}" destId="{348A70E1-8B0C-414A-BB2A-611392EDF451}" srcOrd="1" destOrd="0" presId="urn:microsoft.com/office/officeart/2018/5/layout/CenteredIconLabelDescriptionList"/>
    <dgm:cxn modelId="{C3BD6444-8042-4258-9319-D11EC23DF37E}" type="presParOf" srcId="{044F16E0-57CE-4C7B-AFA2-AC302383B2C7}" destId="{156654BE-8387-40F5-ABDA-B1E2C7CA83ED}" srcOrd="2" destOrd="0" presId="urn:microsoft.com/office/officeart/2018/5/layout/CenteredIconLabelDescriptionList"/>
    <dgm:cxn modelId="{69851747-5965-493F-9F3E-4F86FE6BD1EC}" type="presParOf" srcId="{044F16E0-57CE-4C7B-AFA2-AC302383B2C7}" destId="{0E3BE3D9-89BA-4A41-85AF-9D363C17EEE5}" srcOrd="3" destOrd="0" presId="urn:microsoft.com/office/officeart/2018/5/layout/CenteredIconLabelDescriptionList"/>
    <dgm:cxn modelId="{7EE729BE-0A7E-413E-8F56-5928B96CAF71}" type="presParOf" srcId="{044F16E0-57CE-4C7B-AFA2-AC302383B2C7}" destId="{80D5FE44-D6F9-410A-9AD1-6C37F144CA50}" srcOrd="4" destOrd="0" presId="urn:microsoft.com/office/officeart/2018/5/layout/CenteredIconLabelDescriptionList"/>
    <dgm:cxn modelId="{5276E6E8-D577-429D-A500-F24E3E579822}" type="presParOf" srcId="{20D1F10A-440C-4DE1-9DFC-B15D68B2E37F}" destId="{487CEE4A-DCA6-474B-A6B1-4668C038F0F8}" srcOrd="3" destOrd="0" presId="urn:microsoft.com/office/officeart/2018/5/layout/CenteredIconLabelDescriptionList"/>
    <dgm:cxn modelId="{9CA86D4F-778E-4059-97E4-131629341B67}" type="presParOf" srcId="{20D1F10A-440C-4DE1-9DFC-B15D68B2E37F}" destId="{0AB3B95C-0ADA-4D61-B2D3-06AAE33D45DB}" srcOrd="4" destOrd="0" presId="urn:microsoft.com/office/officeart/2018/5/layout/CenteredIconLabelDescriptionList"/>
    <dgm:cxn modelId="{A69E0651-BEE9-430A-B5BE-DC6987A343F7}" type="presParOf" srcId="{0AB3B95C-0ADA-4D61-B2D3-06AAE33D45DB}" destId="{B92233F7-4C46-412C-A397-96E135123ED0}" srcOrd="0" destOrd="0" presId="urn:microsoft.com/office/officeart/2018/5/layout/CenteredIconLabelDescriptionList"/>
    <dgm:cxn modelId="{2F81A45D-DD5C-4E46-85CA-581EAE739729}" type="presParOf" srcId="{0AB3B95C-0ADA-4D61-B2D3-06AAE33D45DB}" destId="{AB66B692-D669-49CA-8DF2-53BBD9B5F62A}" srcOrd="1" destOrd="0" presId="urn:microsoft.com/office/officeart/2018/5/layout/CenteredIconLabelDescriptionList"/>
    <dgm:cxn modelId="{4A13D9BB-30FB-41BB-B42E-3563D9CFC343}" type="presParOf" srcId="{0AB3B95C-0ADA-4D61-B2D3-06AAE33D45DB}" destId="{7747AF9D-9323-4EBD-B614-EEEA6F69A6B9}" srcOrd="2" destOrd="0" presId="urn:microsoft.com/office/officeart/2018/5/layout/CenteredIconLabelDescriptionList"/>
    <dgm:cxn modelId="{54D789F5-EA24-4D0C-BFE3-7A285C50F7C8}" type="presParOf" srcId="{0AB3B95C-0ADA-4D61-B2D3-06AAE33D45DB}" destId="{2EE95D94-DC91-474C-B307-1F2DCDBCEEA2}" srcOrd="3" destOrd="0" presId="urn:microsoft.com/office/officeart/2018/5/layout/CenteredIconLabelDescriptionList"/>
    <dgm:cxn modelId="{28486447-9CD2-4102-A0EC-8BFF4701B47C}" type="presParOf" srcId="{0AB3B95C-0ADA-4D61-B2D3-06AAE33D45DB}" destId="{599816D8-1A2E-4746-90B4-DD44B8D69A05}" srcOrd="4" destOrd="0" presId="urn:microsoft.com/office/officeart/2018/5/layout/CenteredIconLabelDescription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2D472-19FB-4310-AA12-630F4AAE9CC8}">
      <dsp:nvSpPr>
        <dsp:cNvPr id="0" name=""/>
        <dsp:cNvSpPr/>
      </dsp:nvSpPr>
      <dsp:spPr>
        <a:xfrm>
          <a:off x="1072764" y="212484"/>
          <a:ext cx="1148765" cy="11487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0E3A9-DCBF-4FFF-A59C-64F47AC2DEEE}">
      <dsp:nvSpPr>
        <dsp:cNvPr id="0" name=""/>
        <dsp:cNvSpPr/>
      </dsp:nvSpPr>
      <dsp:spPr>
        <a:xfrm>
          <a:off x="6053" y="1535886"/>
          <a:ext cx="3282187" cy="1877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Please find the students wearing the name badge of the same colour and find somewhere to sit together.</a:t>
          </a:r>
          <a:endParaRPr lang="en-US" sz="2000" kern="1200" dirty="0"/>
        </a:p>
      </dsp:txBody>
      <dsp:txXfrm>
        <a:off x="6053" y="1535886"/>
        <a:ext cx="3282187" cy="1877709"/>
      </dsp:txXfrm>
    </dsp:sp>
    <dsp:sp modelId="{ED254400-D05D-4326-A6C3-ED4DA754E7EA}">
      <dsp:nvSpPr>
        <dsp:cNvPr id="0" name=""/>
        <dsp:cNvSpPr/>
      </dsp:nvSpPr>
      <dsp:spPr>
        <a:xfrm>
          <a:off x="6053" y="3494822"/>
          <a:ext cx="3282187" cy="77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79C0F-EBC7-4522-891A-4E563FACB53F}">
      <dsp:nvSpPr>
        <dsp:cNvPr id="0" name=""/>
        <dsp:cNvSpPr/>
      </dsp:nvSpPr>
      <dsp:spPr>
        <a:xfrm>
          <a:off x="4929335" y="212484"/>
          <a:ext cx="1148765" cy="11487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654BE-8387-40F5-ABDA-B1E2C7CA83ED}">
      <dsp:nvSpPr>
        <dsp:cNvPr id="0" name=""/>
        <dsp:cNvSpPr/>
      </dsp:nvSpPr>
      <dsp:spPr>
        <a:xfrm>
          <a:off x="3862624" y="1535886"/>
          <a:ext cx="3282187" cy="1877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Share with each other: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b="1" kern="1200" dirty="0"/>
            <a:t>- Who are you?</a:t>
          </a:r>
          <a:endParaRPr lang="en-US" sz="2000" b="1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/>
            <a:t>- What do you hope to be different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/>
            <a:t>this year?</a:t>
          </a:r>
          <a:endParaRPr lang="en-US" sz="2000" kern="1200" dirty="0"/>
        </a:p>
      </dsp:txBody>
      <dsp:txXfrm>
        <a:off x="3862624" y="1535886"/>
        <a:ext cx="3282187" cy="1877709"/>
      </dsp:txXfrm>
    </dsp:sp>
    <dsp:sp modelId="{80D5FE44-D6F9-410A-9AD1-6C37F144CA50}">
      <dsp:nvSpPr>
        <dsp:cNvPr id="0" name=""/>
        <dsp:cNvSpPr/>
      </dsp:nvSpPr>
      <dsp:spPr>
        <a:xfrm>
          <a:off x="4125760" y="2804547"/>
          <a:ext cx="3195591" cy="77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</dsp:txBody>
      <dsp:txXfrm>
        <a:off x="4125760" y="2804547"/>
        <a:ext cx="3195591" cy="778967"/>
      </dsp:txXfrm>
    </dsp:sp>
    <dsp:sp modelId="{B92233F7-4C46-412C-A397-96E135123ED0}">
      <dsp:nvSpPr>
        <dsp:cNvPr id="0" name=""/>
        <dsp:cNvSpPr/>
      </dsp:nvSpPr>
      <dsp:spPr>
        <a:xfrm>
          <a:off x="8785905" y="212484"/>
          <a:ext cx="1148765" cy="11487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7AF9D-9323-4EBD-B614-EEEA6F69A6B9}">
      <dsp:nvSpPr>
        <dsp:cNvPr id="0" name=""/>
        <dsp:cNvSpPr/>
      </dsp:nvSpPr>
      <dsp:spPr>
        <a:xfrm>
          <a:off x="7894611" y="1535886"/>
          <a:ext cx="2931354" cy="1877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Give a name to your new team and think of a slogan.</a:t>
          </a:r>
          <a:endParaRPr lang="en-US" sz="2000" kern="1200" dirty="0"/>
        </a:p>
      </dsp:txBody>
      <dsp:txXfrm>
        <a:off x="7894611" y="1535886"/>
        <a:ext cx="2931354" cy="1877709"/>
      </dsp:txXfrm>
    </dsp:sp>
    <dsp:sp modelId="{599816D8-1A2E-4746-90B4-DD44B8D69A05}">
      <dsp:nvSpPr>
        <dsp:cNvPr id="0" name=""/>
        <dsp:cNvSpPr/>
      </dsp:nvSpPr>
      <dsp:spPr>
        <a:xfrm>
          <a:off x="7719194" y="3494822"/>
          <a:ext cx="3282187" cy="77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F4DF-2410-DD4A-B8E1-0002E2B50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F1FB3-7249-58F0-F9B8-230AF3E56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A2B4-8ACA-76F7-B6AE-8AE3F580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A5B08-F364-FEBF-5661-66A9A99B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82B25-C4A4-F212-B514-DACFAE9D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7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8556-B1EE-9A47-935F-695C3782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39DE6-FE3E-33CE-EF5C-F729F418E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166C7-A306-8344-3BB1-DA0B8CFA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84756-A5BB-246F-8144-9130F73C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50FD5-2BB3-974B-E680-DFDE453E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8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7C765D-954A-E01C-2E45-855FCA7E7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D0C81-FB88-4676-6391-BB5F8C129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8C8E4-0095-9DC0-FA67-84F40074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85BED-2831-54BE-EEBF-41C36A28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C7EC7-7705-7BE4-14DF-24768DE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7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28518-7D0D-E47C-44C2-C89426CA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831C3-013B-0066-7166-ACD37958D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56157-21EA-83E8-4827-4B867597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8EABC-1FC8-C557-82D5-E3FD3DFE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E5D1-2D5A-AA17-8326-BF68606C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9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A79A-C94A-4494-D291-0B507600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74B1-8589-2094-B7E4-CA242C6D1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12F01-5277-F4F2-FE59-01D074CC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6FA84-5B2B-33C3-7730-D1C3A8D6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63D06-F8FE-2892-DC9E-359A722F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92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E2B20-0454-7F61-A5B1-5D4A5EFA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D8E7D-5D15-0209-F46C-390ED6605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66061-96CB-8EBB-2361-A023E8978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3D10F-0FD6-28F9-6059-6003EA39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DCA10-2576-D5C9-7A38-E95BC296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520C6-CD66-2192-DD3D-4FA4AE50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01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74E21-7ACC-4C1C-45FE-871D030C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E39E2-82B1-99DA-BDDE-5D0AB01D4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CAED9-A998-A84C-8737-54E8B4387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F29B7-7C87-6B34-D642-4C331550D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1A3B4-1D4C-BB3E-F8E4-3989301B6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D617F1-7600-3EDD-C4BC-C36F2C3EE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C8DD2D-149F-8500-9818-1488FEAE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8D012-C57E-307D-303F-22423F08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0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EA2E8-1E52-ACF8-A57D-A9D7534C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D7639-CDCC-9021-08EB-B3B32B17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69EAC-E87E-7F2E-0686-AB925D7A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1A5FC-BB0D-7B1D-69CE-39B94DED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C43E38-D738-6725-73A0-A6D728D7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4D954-D159-9A6C-145D-C9D0CDC8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F2D69-901B-9770-E315-550998D6E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74FC-3E00-E106-6C5A-1DDDC16C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5C843-DEBF-239C-7D7B-51FFBA5AF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85B04-6671-4FFC-99E5-EEC44762E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F63D5-DB8F-1B04-C2AA-6512BE03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21DFB-EA12-076A-125C-F6A8FD5B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70BB7-0182-48A5-19EB-64A09302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01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BB5CD-D828-843D-E53E-47554A62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526A5-EF8F-91B3-2739-4C55FF2AE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03CE6-4B17-237D-6D80-F6828B2D2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B53DD-F3D8-8E6E-6FB8-1B6C5307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039BF-900A-ECB7-5CDF-EE17F76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72212-3664-8072-71F1-32B1A594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46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358E8-EDEE-F393-505A-87584E96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E9A7C-B76D-E1A2-A7CF-DEB474BD2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1F033-31D2-DE6E-DEA6-52A57A40D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28FD9-E015-428B-9C9C-55899E1DED05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CD46D-2265-7C87-2B70-CD64F2A57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0AFB7-C899-C71D-BDC9-BE3605947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3838C-EB53-4F75-8164-63242822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3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fiNVTHTwwC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ed triangle on a black background&#10;&#10;Description automatically generated">
            <a:extLst>
              <a:ext uri="{FF2B5EF4-FFF2-40B4-BE49-F238E27FC236}">
                <a16:creationId xmlns:a16="http://schemas.microsoft.com/office/drawing/2014/main" id="{C4CBBFA8-7F53-4856-06FF-0DEB51853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8" r="3536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B6206F-1970-0F75-C7F1-E47CEA398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Title of the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ACF6E6-AFBD-172A-73CF-1A697F1F3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Department/School</a:t>
            </a:r>
          </a:p>
        </p:txBody>
      </p:sp>
    </p:spTree>
    <p:extLst>
      <p:ext uri="{BB962C8B-B14F-4D97-AF65-F5344CB8AC3E}">
        <p14:creationId xmlns:p14="http://schemas.microsoft.com/office/powerpoint/2010/main" val="386046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8E3A-F006-E390-C46B-23A5EC8F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1</a:t>
            </a:r>
            <a:br>
              <a:rPr lang="en-GB" dirty="0"/>
            </a:br>
            <a:r>
              <a:rPr lang="en-GB" dirty="0"/>
              <a:t>Who are you and who are we?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BEF353BA-1E77-25CF-A18A-FC19F8CB44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261422"/>
              </p:ext>
            </p:extLst>
          </p:nvPr>
        </p:nvGraphicFramePr>
        <p:xfrm>
          <a:off x="640772" y="1929681"/>
          <a:ext cx="11007436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red triangle on a black background&#10;&#10;Description automatically generated">
            <a:extLst>
              <a:ext uri="{FF2B5EF4-FFF2-40B4-BE49-F238E27FC236}">
                <a16:creationId xmlns:a16="http://schemas.microsoft.com/office/drawing/2014/main" id="{98E12BD4-8341-343E-FBE5-95D383C5A2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294" y="195262"/>
            <a:ext cx="2820693" cy="604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78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4C0EE0-CDC7-49DA-BD68-32BCD025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5291328" cy="147725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solidFill>
                  <a:schemeClr val="tx2"/>
                </a:solidFill>
              </a:rPr>
              <a:t>Part 1</a:t>
            </a:r>
            <a:br>
              <a:rPr lang="en-GB" sz="4000" dirty="0">
                <a:solidFill>
                  <a:schemeClr val="tx2"/>
                </a:solidFill>
              </a:rPr>
            </a:br>
            <a:r>
              <a:rPr lang="en-GB" sz="4000" dirty="0">
                <a:solidFill>
                  <a:schemeClr val="tx2"/>
                </a:solidFill>
              </a:rPr>
              <a:t>Introduce your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056B-A19D-29D3-412C-8A0D51F89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2179313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What’s the name of your team?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What is the slogan?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Group of People">
            <a:extLst>
              <a:ext uri="{FF2B5EF4-FFF2-40B4-BE49-F238E27FC236}">
                <a16:creationId xmlns:a16="http://schemas.microsoft.com/office/drawing/2014/main" id="{8925E72B-B112-B8C4-767A-56A614BDC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  <p:pic>
        <p:nvPicPr>
          <p:cNvPr id="4" name="Picture 3" descr="A red triangle on a black background&#10;&#10;Description automatically generated">
            <a:extLst>
              <a:ext uri="{FF2B5EF4-FFF2-40B4-BE49-F238E27FC236}">
                <a16:creationId xmlns:a16="http://schemas.microsoft.com/office/drawing/2014/main" id="{4D25C290-890A-006F-9EB2-7AFDF8118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44" y="6111693"/>
            <a:ext cx="2820693" cy="604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164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224C3F-A5DD-2749-42F2-3E429F8A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FFFFFF"/>
                </a:solidFill>
              </a:rPr>
              <a:t>Part 2</a:t>
            </a:r>
            <a:br>
              <a:rPr lang="en-GB" sz="3200" dirty="0">
                <a:solidFill>
                  <a:srgbClr val="FFFFFF"/>
                </a:solidFill>
              </a:rPr>
            </a:br>
            <a:r>
              <a:rPr lang="en-GB" sz="3200" dirty="0">
                <a:solidFill>
                  <a:srgbClr val="FFFFFF"/>
                </a:solidFill>
              </a:rPr>
              <a:t>Are you ready for your first quest?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F4845D-4DF8-1AA5-4245-D69A825890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6998" y="2382532"/>
            <a:ext cx="2896388" cy="283154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ECF30E-BB60-F3B8-9D17-9902BAC725E2}"/>
              </a:ext>
            </a:extLst>
          </p:cNvPr>
          <p:cNvSpPr txBox="1"/>
          <p:nvPr/>
        </p:nvSpPr>
        <p:spPr>
          <a:xfrm>
            <a:off x="7522531" y="5337589"/>
            <a:ext cx="3926226" cy="342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86968">
              <a:lnSpc>
                <a:spcPct val="107000"/>
              </a:lnSpc>
              <a:spcAft>
                <a:spcPts val="776"/>
              </a:spcAft>
            </a:pPr>
            <a:r>
              <a:rPr lang="en-GB" sz="1600" u="sng" kern="100" dirty="0">
                <a:solidFill>
                  <a:srgbClr val="0563C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  <a:hlinkClick r:id="rId3"/>
              </a:rPr>
              <a:t>https://forms.office.com/e/fiNVTHTwwC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20393E-102E-5A27-066D-63104CBA07DF}"/>
              </a:ext>
            </a:extLst>
          </p:cNvPr>
          <p:cNvSpPr txBox="1"/>
          <p:nvPr/>
        </p:nvSpPr>
        <p:spPr>
          <a:xfrm>
            <a:off x="838199" y="1946221"/>
            <a:ext cx="7478799" cy="295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7178" indent="-277178" defTabSz="886968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Please scan the QR code to enter a group quiz. Each team only needs to fill in one quiz but please make sure to consider and include answers from each member.</a:t>
            </a:r>
          </a:p>
          <a:p>
            <a:pPr marL="277178" indent="-277178" defTabSz="886968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7178" indent="-277178" defTabSz="886968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completion of the quiz, it will reveal the next quest.</a:t>
            </a:r>
            <a:endParaRPr lang="en-GB" sz="2800" dirty="0"/>
          </a:p>
        </p:txBody>
      </p:sp>
      <p:pic>
        <p:nvPicPr>
          <p:cNvPr id="9" name="Picture 8" descr="A red triangle on a black background&#10;&#10;Description automatically generated">
            <a:extLst>
              <a:ext uri="{FF2B5EF4-FFF2-40B4-BE49-F238E27FC236}">
                <a16:creationId xmlns:a16="http://schemas.microsoft.com/office/drawing/2014/main" id="{07555C4A-96F9-E266-9BBD-358E3ABC67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43" y="5508822"/>
            <a:ext cx="2820693" cy="604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831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FF0DB425-6852-6583-B87D-46F673908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B2C33-76E7-AEE0-66D5-A9FB56BF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774" y="1122362"/>
            <a:ext cx="5991225" cy="19637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Help Jordon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8A17-47F0-4665-2581-A5A819C2C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9263"/>
            <a:ext cx="5114925" cy="109839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>
                <a:solidFill>
                  <a:srgbClr val="FFFFFF"/>
                </a:solidFill>
              </a:rPr>
              <a:t>Please make a poster with the information collected.</a:t>
            </a:r>
          </a:p>
        </p:txBody>
      </p:sp>
      <p:pic>
        <p:nvPicPr>
          <p:cNvPr id="4" name="Picture 3" descr="A red triangle on a black background&#10;&#10;Description automatically generated">
            <a:extLst>
              <a:ext uri="{FF2B5EF4-FFF2-40B4-BE49-F238E27FC236}">
                <a16:creationId xmlns:a16="http://schemas.microsoft.com/office/drawing/2014/main" id="{994E7B63-095A-23FA-9FBA-EC6A880AB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652" y="5950743"/>
            <a:ext cx="2820693" cy="604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50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DF94C7F2EA2418A3FD64400BFEF2F" ma:contentTypeVersion="16" ma:contentTypeDescription="Create a new document." ma:contentTypeScope="" ma:versionID="116ec2baddbce8e55709e5750290bdd2">
  <xsd:schema xmlns:xsd="http://www.w3.org/2001/XMLSchema" xmlns:xs="http://www.w3.org/2001/XMLSchema" xmlns:p="http://schemas.microsoft.com/office/2006/metadata/properties" xmlns:ns1="http://schemas.microsoft.com/sharepoint/v3" xmlns:ns2="bb28dcf0-6583-49ba-818a-f06c35ca2650" targetNamespace="http://schemas.microsoft.com/office/2006/metadata/properties" ma:root="true" ma:fieldsID="c4c5e871cd9f26c8c8947ca4755317e9" ns1:_="" ns2:_="">
    <xsd:import namespace="http://schemas.microsoft.com/sharepoint/v3"/>
    <xsd:import namespace="bb28dcf0-6583-49ba-818a-f06c35ca265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8dcf0-6583-49ba-818a-f06c35ca2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FA03F0-81F7-4255-9B74-6E5A5C5A73B1}"/>
</file>

<file path=customXml/itemProps2.xml><?xml version="1.0" encoding="utf-8"?>
<ds:datastoreItem xmlns:ds="http://schemas.openxmlformats.org/officeDocument/2006/customXml" ds:itemID="{389D7E74-E0C2-4C26-A38E-4F1B0D7D9EF8}"/>
</file>

<file path=customXml/itemProps3.xml><?xml version="1.0" encoding="utf-8"?>
<ds:datastoreItem xmlns:ds="http://schemas.openxmlformats.org/officeDocument/2006/customXml" ds:itemID="{C2D67056-939F-43D8-8E81-C71D4C1FD503}"/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168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Title of the workshop</vt:lpstr>
      <vt:lpstr>Part 1 Who are you and who are we?</vt:lpstr>
      <vt:lpstr>Part 1 Introduce your team</vt:lpstr>
      <vt:lpstr>Part 2 Are you ready for your first quest?</vt:lpstr>
      <vt:lpstr>Help Jordon</vt:lpstr>
    </vt:vector>
  </TitlesOfParts>
  <Company>Edinburgh Napier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Induction Workshop (PowerPoint file)</dc:title>
  <dc:creator>Shan, Sofia</dc:creator>
  <cp:lastModifiedBy>Satur, Adam</cp:lastModifiedBy>
  <cp:revision>2</cp:revision>
  <dcterms:created xsi:type="dcterms:W3CDTF">2023-09-01T09:21:01Z</dcterms:created>
  <dcterms:modified xsi:type="dcterms:W3CDTF">2023-09-01T16:11:35Z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0x01010000ADF94C7F2EA2418A3FD64400BFEF2F</vt:lpwstr>
  </property>
</Properties>
</file>